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1" r:id="rId6"/>
    <p:sldId id="262" r:id="rId7"/>
    <p:sldId id="263" r:id="rId8"/>
    <p:sldId id="264" r:id="rId9"/>
    <p:sldId id="278" r:id="rId10"/>
    <p:sldId id="281" r:id="rId11"/>
    <p:sldId id="267" r:id="rId12"/>
    <p:sldId id="268" r:id="rId13"/>
    <p:sldId id="270" r:id="rId14"/>
    <p:sldId id="269" r:id="rId15"/>
    <p:sldId id="271" r:id="rId16"/>
    <p:sldId id="272" r:id="rId17"/>
    <p:sldId id="277" r:id="rId18"/>
    <p:sldId id="276" r:id="rId19"/>
    <p:sldId id="273" r:id="rId20"/>
    <p:sldId id="275" r:id="rId21"/>
    <p:sldId id="280" r:id="rId22"/>
    <p:sldId id="279"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B23"/>
    <a:srgbClr val="D28F51"/>
    <a:srgbClr val="E18F51"/>
    <a:srgbClr val="CB6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296" autoAdjust="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9DB56-74B7-44C1-A4A6-25555BEC96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343F38C-41F0-4AE9-8EF3-E2B72CBEAF1C}">
      <dgm:prSet phldrT="[Text]" custT="1"/>
      <dgm:spPr/>
      <dgm:t>
        <a:bodyPr/>
        <a:lstStyle/>
        <a:p>
          <a:r>
            <a:rPr lang="en-GB" sz="3200" dirty="0"/>
            <a:t>ROLE</a:t>
          </a:r>
          <a:r>
            <a:rPr lang="en-GB" sz="3200" baseline="0" dirty="0"/>
            <a:t> &amp; BENEFITS</a:t>
          </a:r>
          <a:endParaRPr lang="en-GB" sz="3200" dirty="0"/>
        </a:p>
      </dgm:t>
    </dgm:pt>
    <dgm:pt modelId="{3E57F7EE-551C-4D68-BA3E-0844D4600FF1}" type="parTrans" cxnId="{C7DE18D9-55C3-40B7-9E45-271BDB1AA5F5}">
      <dgm:prSet/>
      <dgm:spPr/>
      <dgm:t>
        <a:bodyPr/>
        <a:lstStyle/>
        <a:p>
          <a:endParaRPr lang="en-GB"/>
        </a:p>
      </dgm:t>
    </dgm:pt>
    <dgm:pt modelId="{EAE4EECF-9080-48D8-A2CE-FDF092915E36}" type="sibTrans" cxnId="{C7DE18D9-55C3-40B7-9E45-271BDB1AA5F5}">
      <dgm:prSet/>
      <dgm:spPr/>
      <dgm:t>
        <a:bodyPr/>
        <a:lstStyle/>
        <a:p>
          <a:endParaRPr lang="en-GB"/>
        </a:p>
      </dgm:t>
    </dgm:pt>
    <dgm:pt modelId="{A468CD37-02D8-408D-9273-0A4317B013EB}">
      <dgm:prSet phldrT="[Text]" custT="1"/>
      <dgm:spPr/>
      <dgm:t>
        <a:bodyPr/>
        <a:lstStyle/>
        <a:p>
          <a:r>
            <a:rPr lang="en-GB" sz="3200" dirty="0"/>
            <a:t>EFFECTIVE ENGAGEMENT</a:t>
          </a:r>
        </a:p>
      </dgm:t>
    </dgm:pt>
    <dgm:pt modelId="{63810642-1EF8-46BA-8FA6-E7D296D5A349}" type="parTrans" cxnId="{1A505F22-A30B-4090-B826-D7799E621604}">
      <dgm:prSet/>
      <dgm:spPr/>
      <dgm:t>
        <a:bodyPr/>
        <a:lstStyle/>
        <a:p>
          <a:endParaRPr lang="en-GB"/>
        </a:p>
      </dgm:t>
    </dgm:pt>
    <dgm:pt modelId="{0572E8ED-9969-4118-A59C-D2BA49CBB44F}" type="sibTrans" cxnId="{1A505F22-A30B-4090-B826-D7799E621604}">
      <dgm:prSet/>
      <dgm:spPr/>
      <dgm:t>
        <a:bodyPr/>
        <a:lstStyle/>
        <a:p>
          <a:endParaRPr lang="en-GB"/>
        </a:p>
      </dgm:t>
    </dgm:pt>
    <dgm:pt modelId="{A17A3A25-CAFE-4025-9C01-605CAE582493}">
      <dgm:prSet phldrT="[Text]" custT="1"/>
      <dgm:spPr/>
      <dgm:t>
        <a:bodyPr/>
        <a:lstStyle/>
        <a:p>
          <a:r>
            <a:rPr lang="en-GB" sz="3200" dirty="0"/>
            <a:t>CORE REPSONISBILTY</a:t>
          </a:r>
        </a:p>
      </dgm:t>
    </dgm:pt>
    <dgm:pt modelId="{0C049E2E-F1C0-4F56-917E-BD45478CE68A}" type="parTrans" cxnId="{4F11F2C5-C870-4625-9EBE-198E0DB501AA}">
      <dgm:prSet/>
      <dgm:spPr/>
      <dgm:t>
        <a:bodyPr/>
        <a:lstStyle/>
        <a:p>
          <a:endParaRPr lang="en-GB"/>
        </a:p>
      </dgm:t>
    </dgm:pt>
    <dgm:pt modelId="{8C1AB594-7EF0-49CE-9D73-13EC9FE68E51}" type="sibTrans" cxnId="{4F11F2C5-C870-4625-9EBE-198E0DB501AA}">
      <dgm:prSet/>
      <dgm:spPr/>
      <dgm:t>
        <a:bodyPr/>
        <a:lstStyle/>
        <a:p>
          <a:endParaRPr lang="en-GB"/>
        </a:p>
      </dgm:t>
    </dgm:pt>
    <dgm:pt modelId="{5F8CF6D3-B3DA-40FD-918F-81C025A09887}">
      <dgm:prSet phldrT="[Text]" custT="1"/>
      <dgm:spPr/>
      <dgm:t>
        <a:bodyPr/>
        <a:lstStyle/>
        <a:p>
          <a:r>
            <a:rPr lang="en-GB" sz="3200" dirty="0"/>
            <a:t>SYSTEM &amp; STRUCTURES</a:t>
          </a:r>
        </a:p>
      </dgm:t>
    </dgm:pt>
    <dgm:pt modelId="{0A2D77A9-714A-48B9-86B6-6F3EB77F7C9A}" type="parTrans" cxnId="{74EC317B-4E6D-4DBD-A2B2-F684DBE5A7F6}">
      <dgm:prSet/>
      <dgm:spPr/>
      <dgm:t>
        <a:bodyPr/>
        <a:lstStyle/>
        <a:p>
          <a:endParaRPr lang="en-GB"/>
        </a:p>
      </dgm:t>
    </dgm:pt>
    <dgm:pt modelId="{5F96B500-0AAA-4543-922B-A8044E147E47}" type="sibTrans" cxnId="{74EC317B-4E6D-4DBD-A2B2-F684DBE5A7F6}">
      <dgm:prSet/>
      <dgm:spPr/>
      <dgm:t>
        <a:bodyPr/>
        <a:lstStyle/>
        <a:p>
          <a:endParaRPr lang="en-GB"/>
        </a:p>
      </dgm:t>
    </dgm:pt>
    <dgm:pt modelId="{E77FFE92-6902-4C25-A24F-068FE2B4B176}">
      <dgm:prSet phldrT="[Text]" custT="1"/>
      <dgm:spPr/>
      <dgm:t>
        <a:bodyPr/>
        <a:lstStyle/>
        <a:p>
          <a:r>
            <a:rPr lang="en-GB" sz="3200" dirty="0"/>
            <a:t>EFFECTIVE FEEDBACK</a:t>
          </a:r>
        </a:p>
      </dgm:t>
    </dgm:pt>
    <dgm:pt modelId="{6E9D798F-4E57-4B5E-96AF-375151FC4DF5}" type="parTrans" cxnId="{7315D129-BEEB-46BE-B27C-038498138402}">
      <dgm:prSet/>
      <dgm:spPr/>
      <dgm:t>
        <a:bodyPr/>
        <a:lstStyle/>
        <a:p>
          <a:endParaRPr lang="en-GB"/>
        </a:p>
      </dgm:t>
    </dgm:pt>
    <dgm:pt modelId="{BDC42FA9-5E41-4356-B2E0-34CD5DF0D360}" type="sibTrans" cxnId="{7315D129-BEEB-46BE-B27C-038498138402}">
      <dgm:prSet/>
      <dgm:spPr/>
      <dgm:t>
        <a:bodyPr/>
        <a:lstStyle/>
        <a:p>
          <a:endParaRPr lang="en-GB"/>
        </a:p>
      </dgm:t>
    </dgm:pt>
    <dgm:pt modelId="{45CC39A5-266E-4F67-931B-8B649BE126E7}" type="pres">
      <dgm:prSet presAssocID="{2DB9DB56-74B7-44C1-A4A6-25555BEC96A6}" presName="diagram" presStyleCnt="0">
        <dgm:presLayoutVars>
          <dgm:dir/>
          <dgm:resizeHandles val="exact"/>
        </dgm:presLayoutVars>
      </dgm:prSet>
      <dgm:spPr/>
    </dgm:pt>
    <dgm:pt modelId="{7484E028-F764-4797-8A25-C832B68D3A54}" type="pres">
      <dgm:prSet presAssocID="{2343F38C-41F0-4AE9-8EF3-E2B72CBEAF1C}" presName="node" presStyleLbl="node1" presStyleIdx="0" presStyleCnt="5">
        <dgm:presLayoutVars>
          <dgm:bulletEnabled val="1"/>
        </dgm:presLayoutVars>
      </dgm:prSet>
      <dgm:spPr/>
    </dgm:pt>
    <dgm:pt modelId="{8D75CD1B-1BAD-4B74-B04C-EE0E2CF122BA}" type="pres">
      <dgm:prSet presAssocID="{EAE4EECF-9080-48D8-A2CE-FDF092915E36}" presName="sibTrans" presStyleCnt="0"/>
      <dgm:spPr/>
    </dgm:pt>
    <dgm:pt modelId="{C7D195DD-EA37-48EE-B0FD-56B469C457D8}" type="pres">
      <dgm:prSet presAssocID="{A468CD37-02D8-408D-9273-0A4317B013EB}" presName="node" presStyleLbl="node1" presStyleIdx="1" presStyleCnt="5" custScaleX="111284">
        <dgm:presLayoutVars>
          <dgm:bulletEnabled val="1"/>
        </dgm:presLayoutVars>
      </dgm:prSet>
      <dgm:spPr/>
    </dgm:pt>
    <dgm:pt modelId="{3C388F2D-FC19-4A7B-8744-00A217DC7A30}" type="pres">
      <dgm:prSet presAssocID="{0572E8ED-9969-4118-A59C-D2BA49CBB44F}" presName="sibTrans" presStyleCnt="0"/>
      <dgm:spPr/>
    </dgm:pt>
    <dgm:pt modelId="{8FD78EE5-5004-4A6D-8F3A-DFE52A620D8D}" type="pres">
      <dgm:prSet presAssocID="{A17A3A25-CAFE-4025-9C01-605CAE582493}" presName="node" presStyleLbl="node1" presStyleIdx="2" presStyleCnt="5" custScaleX="131776">
        <dgm:presLayoutVars>
          <dgm:bulletEnabled val="1"/>
        </dgm:presLayoutVars>
      </dgm:prSet>
      <dgm:spPr/>
    </dgm:pt>
    <dgm:pt modelId="{C9C87C60-4D7D-4E1B-BD4A-E265338347AA}" type="pres">
      <dgm:prSet presAssocID="{8C1AB594-7EF0-49CE-9D73-13EC9FE68E51}" presName="sibTrans" presStyleCnt="0"/>
      <dgm:spPr/>
    </dgm:pt>
    <dgm:pt modelId="{FA91D88B-89A5-4539-BD89-DBCFA3CCA496}" type="pres">
      <dgm:prSet presAssocID="{5F8CF6D3-B3DA-40FD-918F-81C025A09887}" presName="node" presStyleLbl="node1" presStyleIdx="3" presStyleCnt="5">
        <dgm:presLayoutVars>
          <dgm:bulletEnabled val="1"/>
        </dgm:presLayoutVars>
      </dgm:prSet>
      <dgm:spPr/>
    </dgm:pt>
    <dgm:pt modelId="{CA466E8A-AFD4-4075-A7D0-AF758651443F}" type="pres">
      <dgm:prSet presAssocID="{5F96B500-0AAA-4543-922B-A8044E147E47}" presName="sibTrans" presStyleCnt="0"/>
      <dgm:spPr/>
    </dgm:pt>
    <dgm:pt modelId="{C10C362B-114E-4A2B-9450-5069B5679711}" type="pres">
      <dgm:prSet presAssocID="{E77FFE92-6902-4C25-A24F-068FE2B4B176}" presName="node" presStyleLbl="node1" presStyleIdx="4" presStyleCnt="5" custLinFactNeighborX="-4996" custLinFactNeighborY="17984">
        <dgm:presLayoutVars>
          <dgm:bulletEnabled val="1"/>
        </dgm:presLayoutVars>
      </dgm:prSet>
      <dgm:spPr/>
    </dgm:pt>
  </dgm:ptLst>
  <dgm:cxnLst>
    <dgm:cxn modelId="{1A505F22-A30B-4090-B826-D7799E621604}" srcId="{2DB9DB56-74B7-44C1-A4A6-25555BEC96A6}" destId="{A468CD37-02D8-408D-9273-0A4317B013EB}" srcOrd="1" destOrd="0" parTransId="{63810642-1EF8-46BA-8FA6-E7D296D5A349}" sibTransId="{0572E8ED-9969-4118-A59C-D2BA49CBB44F}"/>
    <dgm:cxn modelId="{7315D129-BEEB-46BE-B27C-038498138402}" srcId="{2DB9DB56-74B7-44C1-A4A6-25555BEC96A6}" destId="{E77FFE92-6902-4C25-A24F-068FE2B4B176}" srcOrd="4" destOrd="0" parTransId="{6E9D798F-4E57-4B5E-96AF-375151FC4DF5}" sibTransId="{BDC42FA9-5E41-4356-B2E0-34CD5DF0D360}"/>
    <dgm:cxn modelId="{E9F27E2D-E28B-4C83-A1FE-62C5C0B6888C}" type="presOf" srcId="{A17A3A25-CAFE-4025-9C01-605CAE582493}" destId="{8FD78EE5-5004-4A6D-8F3A-DFE52A620D8D}" srcOrd="0" destOrd="0" presId="urn:microsoft.com/office/officeart/2005/8/layout/default"/>
    <dgm:cxn modelId="{583C3172-3451-4937-A9DF-C7D58E2F0D0C}" type="presOf" srcId="{E77FFE92-6902-4C25-A24F-068FE2B4B176}" destId="{C10C362B-114E-4A2B-9450-5069B5679711}" srcOrd="0" destOrd="0" presId="urn:microsoft.com/office/officeart/2005/8/layout/default"/>
    <dgm:cxn modelId="{74EC317B-4E6D-4DBD-A2B2-F684DBE5A7F6}" srcId="{2DB9DB56-74B7-44C1-A4A6-25555BEC96A6}" destId="{5F8CF6D3-B3DA-40FD-918F-81C025A09887}" srcOrd="3" destOrd="0" parTransId="{0A2D77A9-714A-48B9-86B6-6F3EB77F7C9A}" sibTransId="{5F96B500-0AAA-4543-922B-A8044E147E47}"/>
    <dgm:cxn modelId="{A0A02290-7C50-4066-9931-5E605C512BA8}" type="presOf" srcId="{2DB9DB56-74B7-44C1-A4A6-25555BEC96A6}" destId="{45CC39A5-266E-4F67-931B-8B649BE126E7}" srcOrd="0" destOrd="0" presId="urn:microsoft.com/office/officeart/2005/8/layout/default"/>
    <dgm:cxn modelId="{5E327FBD-1544-4867-BD3B-2DD0B59C18A0}" type="presOf" srcId="{A468CD37-02D8-408D-9273-0A4317B013EB}" destId="{C7D195DD-EA37-48EE-B0FD-56B469C457D8}" srcOrd="0" destOrd="0" presId="urn:microsoft.com/office/officeart/2005/8/layout/default"/>
    <dgm:cxn modelId="{4F11F2C5-C870-4625-9EBE-198E0DB501AA}" srcId="{2DB9DB56-74B7-44C1-A4A6-25555BEC96A6}" destId="{A17A3A25-CAFE-4025-9C01-605CAE582493}" srcOrd="2" destOrd="0" parTransId="{0C049E2E-F1C0-4F56-917E-BD45478CE68A}" sibTransId="{8C1AB594-7EF0-49CE-9D73-13EC9FE68E51}"/>
    <dgm:cxn modelId="{C7DE18D9-55C3-40B7-9E45-271BDB1AA5F5}" srcId="{2DB9DB56-74B7-44C1-A4A6-25555BEC96A6}" destId="{2343F38C-41F0-4AE9-8EF3-E2B72CBEAF1C}" srcOrd="0" destOrd="0" parTransId="{3E57F7EE-551C-4D68-BA3E-0844D4600FF1}" sibTransId="{EAE4EECF-9080-48D8-A2CE-FDF092915E36}"/>
    <dgm:cxn modelId="{55BB5EDF-73F4-4916-81F4-8F6E86B43532}" type="presOf" srcId="{2343F38C-41F0-4AE9-8EF3-E2B72CBEAF1C}" destId="{7484E028-F764-4797-8A25-C832B68D3A54}" srcOrd="0" destOrd="0" presId="urn:microsoft.com/office/officeart/2005/8/layout/default"/>
    <dgm:cxn modelId="{45B661F0-46F0-4685-8967-94267FD16A16}" type="presOf" srcId="{5F8CF6D3-B3DA-40FD-918F-81C025A09887}" destId="{FA91D88B-89A5-4539-BD89-DBCFA3CCA496}" srcOrd="0" destOrd="0" presId="urn:microsoft.com/office/officeart/2005/8/layout/default"/>
    <dgm:cxn modelId="{BDF2C4C0-348F-4F55-B74F-5761E8610721}" type="presParOf" srcId="{45CC39A5-266E-4F67-931B-8B649BE126E7}" destId="{7484E028-F764-4797-8A25-C832B68D3A54}" srcOrd="0" destOrd="0" presId="urn:microsoft.com/office/officeart/2005/8/layout/default"/>
    <dgm:cxn modelId="{CAB8D056-FDAB-49FA-8456-7500C8327232}" type="presParOf" srcId="{45CC39A5-266E-4F67-931B-8B649BE126E7}" destId="{8D75CD1B-1BAD-4B74-B04C-EE0E2CF122BA}" srcOrd="1" destOrd="0" presId="urn:microsoft.com/office/officeart/2005/8/layout/default"/>
    <dgm:cxn modelId="{24A83612-47F9-4910-8169-96469F83B7B5}" type="presParOf" srcId="{45CC39A5-266E-4F67-931B-8B649BE126E7}" destId="{C7D195DD-EA37-48EE-B0FD-56B469C457D8}" srcOrd="2" destOrd="0" presId="urn:microsoft.com/office/officeart/2005/8/layout/default"/>
    <dgm:cxn modelId="{4BCBF651-F0BE-4401-882F-E61CB5335D79}" type="presParOf" srcId="{45CC39A5-266E-4F67-931B-8B649BE126E7}" destId="{3C388F2D-FC19-4A7B-8744-00A217DC7A30}" srcOrd="3" destOrd="0" presId="urn:microsoft.com/office/officeart/2005/8/layout/default"/>
    <dgm:cxn modelId="{5BFD0992-5173-4034-97E9-AC3A408056CE}" type="presParOf" srcId="{45CC39A5-266E-4F67-931B-8B649BE126E7}" destId="{8FD78EE5-5004-4A6D-8F3A-DFE52A620D8D}" srcOrd="4" destOrd="0" presId="urn:microsoft.com/office/officeart/2005/8/layout/default"/>
    <dgm:cxn modelId="{661BED40-4DFC-4710-8A84-128292C62A3F}" type="presParOf" srcId="{45CC39A5-266E-4F67-931B-8B649BE126E7}" destId="{C9C87C60-4D7D-4E1B-BD4A-E265338347AA}" srcOrd="5" destOrd="0" presId="urn:microsoft.com/office/officeart/2005/8/layout/default"/>
    <dgm:cxn modelId="{C7BA474D-8D31-4C71-8DAD-3771E65B89E0}" type="presParOf" srcId="{45CC39A5-266E-4F67-931B-8B649BE126E7}" destId="{FA91D88B-89A5-4539-BD89-DBCFA3CCA496}" srcOrd="6" destOrd="0" presId="urn:microsoft.com/office/officeart/2005/8/layout/default"/>
    <dgm:cxn modelId="{B013D993-B8AD-460C-A1AA-7D8128251DF9}" type="presParOf" srcId="{45CC39A5-266E-4F67-931B-8B649BE126E7}" destId="{CA466E8A-AFD4-4075-A7D0-AF758651443F}" srcOrd="7" destOrd="0" presId="urn:microsoft.com/office/officeart/2005/8/layout/default"/>
    <dgm:cxn modelId="{90C6D247-A819-4A60-8BD9-3DA64A0D1980}" type="presParOf" srcId="{45CC39A5-266E-4F67-931B-8B649BE126E7}" destId="{C10C362B-114E-4A2B-9450-5069B567971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3D60CF-42B3-4478-9802-43C99481EAA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5151110-3668-4052-B31B-16F5A1543A68}">
      <dgm:prSet/>
      <dgm:spPr/>
      <dgm:t>
        <a:bodyPr/>
        <a:lstStyle/>
        <a:p>
          <a:r>
            <a:rPr lang="en-GB" dirty="0"/>
            <a:t>Explain why feedback is important and what role you play in the representation system </a:t>
          </a:r>
          <a:endParaRPr lang="en-US" dirty="0"/>
        </a:p>
      </dgm:t>
    </dgm:pt>
    <dgm:pt modelId="{095957FD-34C0-4A82-93F8-AE23BE445E19}" type="parTrans" cxnId="{D5DAA36A-CCC6-4F4E-A507-B39BA1D778B3}">
      <dgm:prSet/>
      <dgm:spPr/>
      <dgm:t>
        <a:bodyPr/>
        <a:lstStyle/>
        <a:p>
          <a:endParaRPr lang="en-US"/>
        </a:p>
      </dgm:t>
    </dgm:pt>
    <dgm:pt modelId="{FD9358A1-BA66-40EA-92C2-F17D7422EFC4}" type="sibTrans" cxnId="{D5DAA36A-CCC6-4F4E-A507-B39BA1D778B3}">
      <dgm:prSet/>
      <dgm:spPr/>
      <dgm:t>
        <a:bodyPr/>
        <a:lstStyle/>
        <a:p>
          <a:endParaRPr lang="en-US"/>
        </a:p>
      </dgm:t>
    </dgm:pt>
    <dgm:pt modelId="{69CFF7BF-2716-4CE7-B489-872B5E83CDAA}">
      <dgm:prSet/>
      <dgm:spPr/>
      <dgm:t>
        <a:bodyPr/>
        <a:lstStyle/>
        <a:p>
          <a:r>
            <a:rPr lang="en-GB"/>
            <a:t>What to focus on and how to collect feedback</a:t>
          </a:r>
          <a:endParaRPr lang="en-US"/>
        </a:p>
      </dgm:t>
    </dgm:pt>
    <dgm:pt modelId="{11C9B2EF-C1FD-4885-8543-BFE36C5B9AF4}" type="parTrans" cxnId="{5C216758-862A-4137-AB54-3D598517AAC0}">
      <dgm:prSet/>
      <dgm:spPr/>
      <dgm:t>
        <a:bodyPr/>
        <a:lstStyle/>
        <a:p>
          <a:endParaRPr lang="en-US"/>
        </a:p>
      </dgm:t>
    </dgm:pt>
    <dgm:pt modelId="{71CF0640-6692-4E4A-BFDF-00194A9F680E}" type="sibTrans" cxnId="{5C216758-862A-4137-AB54-3D598517AAC0}">
      <dgm:prSet/>
      <dgm:spPr/>
      <dgm:t>
        <a:bodyPr/>
        <a:lstStyle/>
        <a:p>
          <a:endParaRPr lang="en-US"/>
        </a:p>
      </dgm:t>
    </dgm:pt>
    <dgm:pt modelId="{59746C96-252C-4705-8661-42B6AD014C8C}">
      <dgm:prSet/>
      <dgm:spPr/>
      <dgm:t>
        <a:bodyPr/>
        <a:lstStyle/>
        <a:p>
          <a:r>
            <a:rPr lang="en-GB"/>
            <a:t>Analysing the feedback </a:t>
          </a:r>
          <a:endParaRPr lang="en-US"/>
        </a:p>
      </dgm:t>
    </dgm:pt>
    <dgm:pt modelId="{82F98A6A-CE1B-42B7-A1A7-AA52A7C863C9}" type="parTrans" cxnId="{36164C79-F719-40FB-929D-2E0CF7C3864E}">
      <dgm:prSet/>
      <dgm:spPr/>
      <dgm:t>
        <a:bodyPr/>
        <a:lstStyle/>
        <a:p>
          <a:endParaRPr lang="en-US"/>
        </a:p>
      </dgm:t>
    </dgm:pt>
    <dgm:pt modelId="{7BC619D9-B9B2-4937-A4B8-6EAF1731E1F5}" type="sibTrans" cxnId="{36164C79-F719-40FB-929D-2E0CF7C3864E}">
      <dgm:prSet/>
      <dgm:spPr/>
      <dgm:t>
        <a:bodyPr/>
        <a:lstStyle/>
        <a:p>
          <a:endParaRPr lang="en-US"/>
        </a:p>
      </dgm:t>
    </dgm:pt>
    <dgm:pt modelId="{F1BB5DD0-DE05-4EC3-B93C-93F0A48A8768}">
      <dgm:prSet/>
      <dgm:spPr/>
      <dgm:t>
        <a:bodyPr/>
        <a:lstStyle/>
        <a:p>
          <a:r>
            <a:rPr lang="en-GB"/>
            <a:t>How to effectively present feedback </a:t>
          </a:r>
          <a:endParaRPr lang="en-US"/>
        </a:p>
      </dgm:t>
    </dgm:pt>
    <dgm:pt modelId="{F396A7C8-448C-4D18-8417-9162EF45366B}" type="parTrans" cxnId="{3ACFA19D-5596-467F-AB20-39E5F743805E}">
      <dgm:prSet/>
      <dgm:spPr/>
      <dgm:t>
        <a:bodyPr/>
        <a:lstStyle/>
        <a:p>
          <a:endParaRPr lang="en-US"/>
        </a:p>
      </dgm:t>
    </dgm:pt>
    <dgm:pt modelId="{A220157B-563C-4ECD-90A8-009A30CFC881}" type="sibTrans" cxnId="{3ACFA19D-5596-467F-AB20-39E5F743805E}">
      <dgm:prSet/>
      <dgm:spPr/>
      <dgm:t>
        <a:bodyPr/>
        <a:lstStyle/>
        <a:p>
          <a:endParaRPr lang="en-US"/>
        </a:p>
      </dgm:t>
    </dgm:pt>
    <dgm:pt modelId="{A3A1B74A-BC55-40F3-BA7C-6BC83A8BFEBD}">
      <dgm:prSet/>
      <dgm:spPr/>
      <dgm:t>
        <a:bodyPr/>
        <a:lstStyle/>
        <a:p>
          <a:r>
            <a:rPr lang="en-GB"/>
            <a:t>How to feedback to students </a:t>
          </a:r>
          <a:endParaRPr lang="en-US"/>
        </a:p>
      </dgm:t>
    </dgm:pt>
    <dgm:pt modelId="{291C5041-ED94-4B26-9CB1-8525C65A4030}" type="parTrans" cxnId="{37DE0CEE-55DC-4F1A-A471-0C2BBAE3FE3A}">
      <dgm:prSet/>
      <dgm:spPr/>
      <dgm:t>
        <a:bodyPr/>
        <a:lstStyle/>
        <a:p>
          <a:endParaRPr lang="en-US"/>
        </a:p>
      </dgm:t>
    </dgm:pt>
    <dgm:pt modelId="{1891CCF9-49E4-4458-B5AB-2138A2657FEF}" type="sibTrans" cxnId="{37DE0CEE-55DC-4F1A-A471-0C2BBAE3FE3A}">
      <dgm:prSet/>
      <dgm:spPr/>
      <dgm:t>
        <a:bodyPr/>
        <a:lstStyle/>
        <a:p>
          <a:endParaRPr lang="en-US"/>
        </a:p>
      </dgm:t>
    </dgm:pt>
    <dgm:pt modelId="{66C75571-C626-42EC-9C52-C1E77A35EB63}" type="pres">
      <dgm:prSet presAssocID="{7B3D60CF-42B3-4478-9802-43C99481EAAE}" presName="vert0" presStyleCnt="0">
        <dgm:presLayoutVars>
          <dgm:dir/>
          <dgm:animOne val="branch"/>
          <dgm:animLvl val="lvl"/>
        </dgm:presLayoutVars>
      </dgm:prSet>
      <dgm:spPr/>
    </dgm:pt>
    <dgm:pt modelId="{523047EA-59DD-48DC-98F6-D10438C7B2C7}" type="pres">
      <dgm:prSet presAssocID="{B5151110-3668-4052-B31B-16F5A1543A68}" presName="thickLine" presStyleLbl="alignNode1" presStyleIdx="0" presStyleCnt="5"/>
      <dgm:spPr/>
    </dgm:pt>
    <dgm:pt modelId="{FCE6BF02-5E9C-49CE-BAF9-F5BBC21DE468}" type="pres">
      <dgm:prSet presAssocID="{B5151110-3668-4052-B31B-16F5A1543A68}" presName="horz1" presStyleCnt="0"/>
      <dgm:spPr/>
    </dgm:pt>
    <dgm:pt modelId="{967DE129-1761-4C91-9B6A-83F2F81E3A22}" type="pres">
      <dgm:prSet presAssocID="{B5151110-3668-4052-B31B-16F5A1543A68}" presName="tx1" presStyleLbl="revTx" presStyleIdx="0" presStyleCnt="5"/>
      <dgm:spPr/>
    </dgm:pt>
    <dgm:pt modelId="{1E30E929-34EC-4A9E-BD7C-83D358BD361C}" type="pres">
      <dgm:prSet presAssocID="{B5151110-3668-4052-B31B-16F5A1543A68}" presName="vert1" presStyleCnt="0"/>
      <dgm:spPr/>
    </dgm:pt>
    <dgm:pt modelId="{B3CE6A00-BF2F-44D7-B957-0669249C00AE}" type="pres">
      <dgm:prSet presAssocID="{69CFF7BF-2716-4CE7-B489-872B5E83CDAA}" presName="thickLine" presStyleLbl="alignNode1" presStyleIdx="1" presStyleCnt="5"/>
      <dgm:spPr/>
    </dgm:pt>
    <dgm:pt modelId="{C9A3F79B-FA30-46AC-A4C7-356CA32736A9}" type="pres">
      <dgm:prSet presAssocID="{69CFF7BF-2716-4CE7-B489-872B5E83CDAA}" presName="horz1" presStyleCnt="0"/>
      <dgm:spPr/>
    </dgm:pt>
    <dgm:pt modelId="{6CB86F31-FDB3-42B1-905B-7D9E72E61A52}" type="pres">
      <dgm:prSet presAssocID="{69CFF7BF-2716-4CE7-B489-872B5E83CDAA}" presName="tx1" presStyleLbl="revTx" presStyleIdx="1" presStyleCnt="5"/>
      <dgm:spPr/>
    </dgm:pt>
    <dgm:pt modelId="{2E2E5CA2-77D9-456F-B8ED-366FE4C778B1}" type="pres">
      <dgm:prSet presAssocID="{69CFF7BF-2716-4CE7-B489-872B5E83CDAA}" presName="vert1" presStyleCnt="0"/>
      <dgm:spPr/>
    </dgm:pt>
    <dgm:pt modelId="{234BB9D7-27CF-40AB-AB14-709568C18BEE}" type="pres">
      <dgm:prSet presAssocID="{59746C96-252C-4705-8661-42B6AD014C8C}" presName="thickLine" presStyleLbl="alignNode1" presStyleIdx="2" presStyleCnt="5"/>
      <dgm:spPr/>
    </dgm:pt>
    <dgm:pt modelId="{2DA7544E-0A4B-429A-8BFA-4EC6DC3714C8}" type="pres">
      <dgm:prSet presAssocID="{59746C96-252C-4705-8661-42B6AD014C8C}" presName="horz1" presStyleCnt="0"/>
      <dgm:spPr/>
    </dgm:pt>
    <dgm:pt modelId="{71D71B45-330F-4811-8BE9-EB9DA091230D}" type="pres">
      <dgm:prSet presAssocID="{59746C96-252C-4705-8661-42B6AD014C8C}" presName="tx1" presStyleLbl="revTx" presStyleIdx="2" presStyleCnt="5"/>
      <dgm:spPr/>
    </dgm:pt>
    <dgm:pt modelId="{0D6F583C-19E1-4F5A-929F-016624A83813}" type="pres">
      <dgm:prSet presAssocID="{59746C96-252C-4705-8661-42B6AD014C8C}" presName="vert1" presStyleCnt="0"/>
      <dgm:spPr/>
    </dgm:pt>
    <dgm:pt modelId="{CD208F15-AF7F-401B-A0C8-8535C67C0FA9}" type="pres">
      <dgm:prSet presAssocID="{F1BB5DD0-DE05-4EC3-B93C-93F0A48A8768}" presName="thickLine" presStyleLbl="alignNode1" presStyleIdx="3" presStyleCnt="5"/>
      <dgm:spPr/>
    </dgm:pt>
    <dgm:pt modelId="{A9D0362C-0BE3-4314-BE55-C646EE4EA7DF}" type="pres">
      <dgm:prSet presAssocID="{F1BB5DD0-DE05-4EC3-B93C-93F0A48A8768}" presName="horz1" presStyleCnt="0"/>
      <dgm:spPr/>
    </dgm:pt>
    <dgm:pt modelId="{4A0C6EF1-462C-4E62-B8C3-7AE007A5063D}" type="pres">
      <dgm:prSet presAssocID="{F1BB5DD0-DE05-4EC3-B93C-93F0A48A8768}" presName="tx1" presStyleLbl="revTx" presStyleIdx="3" presStyleCnt="5"/>
      <dgm:spPr/>
    </dgm:pt>
    <dgm:pt modelId="{9309EDFC-37FC-46C3-B694-3AED2159BFA2}" type="pres">
      <dgm:prSet presAssocID="{F1BB5DD0-DE05-4EC3-B93C-93F0A48A8768}" presName="vert1" presStyleCnt="0"/>
      <dgm:spPr/>
    </dgm:pt>
    <dgm:pt modelId="{811725C3-6832-49F9-88E8-46441D35DA3D}" type="pres">
      <dgm:prSet presAssocID="{A3A1B74A-BC55-40F3-BA7C-6BC83A8BFEBD}" presName="thickLine" presStyleLbl="alignNode1" presStyleIdx="4" presStyleCnt="5"/>
      <dgm:spPr/>
    </dgm:pt>
    <dgm:pt modelId="{E15465EB-25F2-457A-B219-6450648A532E}" type="pres">
      <dgm:prSet presAssocID="{A3A1B74A-BC55-40F3-BA7C-6BC83A8BFEBD}" presName="horz1" presStyleCnt="0"/>
      <dgm:spPr/>
    </dgm:pt>
    <dgm:pt modelId="{105268D4-EB8E-44F5-BB7F-85162FEBFD95}" type="pres">
      <dgm:prSet presAssocID="{A3A1B74A-BC55-40F3-BA7C-6BC83A8BFEBD}" presName="tx1" presStyleLbl="revTx" presStyleIdx="4" presStyleCnt="5"/>
      <dgm:spPr/>
    </dgm:pt>
    <dgm:pt modelId="{923C05DB-BF76-4509-8BB1-5A81616C88C1}" type="pres">
      <dgm:prSet presAssocID="{A3A1B74A-BC55-40F3-BA7C-6BC83A8BFEBD}" presName="vert1" presStyleCnt="0"/>
      <dgm:spPr/>
    </dgm:pt>
  </dgm:ptLst>
  <dgm:cxnLst>
    <dgm:cxn modelId="{D5DAA36A-CCC6-4F4E-A507-B39BA1D778B3}" srcId="{7B3D60CF-42B3-4478-9802-43C99481EAAE}" destId="{B5151110-3668-4052-B31B-16F5A1543A68}" srcOrd="0" destOrd="0" parTransId="{095957FD-34C0-4A82-93F8-AE23BE445E19}" sibTransId="{FD9358A1-BA66-40EA-92C2-F17D7422EFC4}"/>
    <dgm:cxn modelId="{5C216758-862A-4137-AB54-3D598517AAC0}" srcId="{7B3D60CF-42B3-4478-9802-43C99481EAAE}" destId="{69CFF7BF-2716-4CE7-B489-872B5E83CDAA}" srcOrd="1" destOrd="0" parTransId="{11C9B2EF-C1FD-4885-8543-BFE36C5B9AF4}" sibTransId="{71CF0640-6692-4E4A-BFDF-00194A9F680E}"/>
    <dgm:cxn modelId="{36164C79-F719-40FB-929D-2E0CF7C3864E}" srcId="{7B3D60CF-42B3-4478-9802-43C99481EAAE}" destId="{59746C96-252C-4705-8661-42B6AD014C8C}" srcOrd="2" destOrd="0" parTransId="{82F98A6A-CE1B-42B7-A1A7-AA52A7C863C9}" sibTransId="{7BC619D9-B9B2-4937-A4B8-6EAF1731E1F5}"/>
    <dgm:cxn modelId="{A6477D9D-995B-4BED-88D5-A50785433698}" type="presOf" srcId="{A3A1B74A-BC55-40F3-BA7C-6BC83A8BFEBD}" destId="{105268D4-EB8E-44F5-BB7F-85162FEBFD95}" srcOrd="0" destOrd="0" presId="urn:microsoft.com/office/officeart/2008/layout/LinedList"/>
    <dgm:cxn modelId="{3ACFA19D-5596-467F-AB20-39E5F743805E}" srcId="{7B3D60CF-42B3-4478-9802-43C99481EAAE}" destId="{F1BB5DD0-DE05-4EC3-B93C-93F0A48A8768}" srcOrd="3" destOrd="0" parTransId="{F396A7C8-448C-4D18-8417-9162EF45366B}" sibTransId="{A220157B-563C-4ECD-90A8-009A30CFC881}"/>
    <dgm:cxn modelId="{E72FDAA3-148B-408F-BE7B-36C675A317A5}" type="presOf" srcId="{B5151110-3668-4052-B31B-16F5A1543A68}" destId="{967DE129-1761-4C91-9B6A-83F2F81E3A22}" srcOrd="0" destOrd="0" presId="urn:microsoft.com/office/officeart/2008/layout/LinedList"/>
    <dgm:cxn modelId="{34244CBB-E75E-4577-92FC-F673F0B4D52A}" type="presOf" srcId="{F1BB5DD0-DE05-4EC3-B93C-93F0A48A8768}" destId="{4A0C6EF1-462C-4E62-B8C3-7AE007A5063D}" srcOrd="0" destOrd="0" presId="urn:microsoft.com/office/officeart/2008/layout/LinedList"/>
    <dgm:cxn modelId="{4B680FDF-8404-4A52-ADAE-5CDA0395291A}" type="presOf" srcId="{7B3D60CF-42B3-4478-9802-43C99481EAAE}" destId="{66C75571-C626-42EC-9C52-C1E77A35EB63}" srcOrd="0" destOrd="0" presId="urn:microsoft.com/office/officeart/2008/layout/LinedList"/>
    <dgm:cxn modelId="{FFB4E5EA-3B46-493D-9FCB-A4E621B6D962}" type="presOf" srcId="{69CFF7BF-2716-4CE7-B489-872B5E83CDAA}" destId="{6CB86F31-FDB3-42B1-905B-7D9E72E61A52}" srcOrd="0" destOrd="0" presId="urn:microsoft.com/office/officeart/2008/layout/LinedList"/>
    <dgm:cxn modelId="{37DE0CEE-55DC-4F1A-A471-0C2BBAE3FE3A}" srcId="{7B3D60CF-42B3-4478-9802-43C99481EAAE}" destId="{A3A1B74A-BC55-40F3-BA7C-6BC83A8BFEBD}" srcOrd="4" destOrd="0" parTransId="{291C5041-ED94-4B26-9CB1-8525C65A4030}" sibTransId="{1891CCF9-49E4-4458-B5AB-2138A2657FEF}"/>
    <dgm:cxn modelId="{98E8BCFF-2450-4919-90AB-CE2E40C2748F}" type="presOf" srcId="{59746C96-252C-4705-8661-42B6AD014C8C}" destId="{71D71B45-330F-4811-8BE9-EB9DA091230D}" srcOrd="0" destOrd="0" presId="urn:microsoft.com/office/officeart/2008/layout/LinedList"/>
    <dgm:cxn modelId="{74E3CBBB-4CAA-4BC5-ACEC-86A185D6DF28}" type="presParOf" srcId="{66C75571-C626-42EC-9C52-C1E77A35EB63}" destId="{523047EA-59DD-48DC-98F6-D10438C7B2C7}" srcOrd="0" destOrd="0" presId="urn:microsoft.com/office/officeart/2008/layout/LinedList"/>
    <dgm:cxn modelId="{F89A9BEC-84D7-452F-BE59-EFDBE9635E96}" type="presParOf" srcId="{66C75571-C626-42EC-9C52-C1E77A35EB63}" destId="{FCE6BF02-5E9C-49CE-BAF9-F5BBC21DE468}" srcOrd="1" destOrd="0" presId="urn:microsoft.com/office/officeart/2008/layout/LinedList"/>
    <dgm:cxn modelId="{3A010D19-BD02-4EAE-992E-21094F3215CB}" type="presParOf" srcId="{FCE6BF02-5E9C-49CE-BAF9-F5BBC21DE468}" destId="{967DE129-1761-4C91-9B6A-83F2F81E3A22}" srcOrd="0" destOrd="0" presId="urn:microsoft.com/office/officeart/2008/layout/LinedList"/>
    <dgm:cxn modelId="{53FF38EA-6CAD-46BA-B379-C7EF322F0FA3}" type="presParOf" srcId="{FCE6BF02-5E9C-49CE-BAF9-F5BBC21DE468}" destId="{1E30E929-34EC-4A9E-BD7C-83D358BD361C}" srcOrd="1" destOrd="0" presId="urn:microsoft.com/office/officeart/2008/layout/LinedList"/>
    <dgm:cxn modelId="{0458CAB8-9026-4E86-AE0F-881C1376C509}" type="presParOf" srcId="{66C75571-C626-42EC-9C52-C1E77A35EB63}" destId="{B3CE6A00-BF2F-44D7-B957-0669249C00AE}" srcOrd="2" destOrd="0" presId="urn:microsoft.com/office/officeart/2008/layout/LinedList"/>
    <dgm:cxn modelId="{92523DBA-E7F5-4ECA-AF39-BE2621AA2214}" type="presParOf" srcId="{66C75571-C626-42EC-9C52-C1E77A35EB63}" destId="{C9A3F79B-FA30-46AC-A4C7-356CA32736A9}" srcOrd="3" destOrd="0" presId="urn:microsoft.com/office/officeart/2008/layout/LinedList"/>
    <dgm:cxn modelId="{3893F403-3959-4B7A-955B-FCA182745FC4}" type="presParOf" srcId="{C9A3F79B-FA30-46AC-A4C7-356CA32736A9}" destId="{6CB86F31-FDB3-42B1-905B-7D9E72E61A52}" srcOrd="0" destOrd="0" presId="urn:microsoft.com/office/officeart/2008/layout/LinedList"/>
    <dgm:cxn modelId="{0A03DA7C-6610-4EB2-8D61-E54A5A7C9FDD}" type="presParOf" srcId="{C9A3F79B-FA30-46AC-A4C7-356CA32736A9}" destId="{2E2E5CA2-77D9-456F-B8ED-366FE4C778B1}" srcOrd="1" destOrd="0" presId="urn:microsoft.com/office/officeart/2008/layout/LinedList"/>
    <dgm:cxn modelId="{EE30A114-8730-41CB-8E1A-59E3AE7E9544}" type="presParOf" srcId="{66C75571-C626-42EC-9C52-C1E77A35EB63}" destId="{234BB9D7-27CF-40AB-AB14-709568C18BEE}" srcOrd="4" destOrd="0" presId="urn:microsoft.com/office/officeart/2008/layout/LinedList"/>
    <dgm:cxn modelId="{047BB0B0-90C3-4AA0-9EB5-CDFCDD6BCDEE}" type="presParOf" srcId="{66C75571-C626-42EC-9C52-C1E77A35EB63}" destId="{2DA7544E-0A4B-429A-8BFA-4EC6DC3714C8}" srcOrd="5" destOrd="0" presId="urn:microsoft.com/office/officeart/2008/layout/LinedList"/>
    <dgm:cxn modelId="{AB522033-D68C-4124-AF36-728E6EACD810}" type="presParOf" srcId="{2DA7544E-0A4B-429A-8BFA-4EC6DC3714C8}" destId="{71D71B45-330F-4811-8BE9-EB9DA091230D}" srcOrd="0" destOrd="0" presId="urn:microsoft.com/office/officeart/2008/layout/LinedList"/>
    <dgm:cxn modelId="{6F50BAD5-DA30-4F2D-95DC-67D5A2037FED}" type="presParOf" srcId="{2DA7544E-0A4B-429A-8BFA-4EC6DC3714C8}" destId="{0D6F583C-19E1-4F5A-929F-016624A83813}" srcOrd="1" destOrd="0" presId="urn:microsoft.com/office/officeart/2008/layout/LinedList"/>
    <dgm:cxn modelId="{57B7866F-50D1-435F-83B2-689107F5A76C}" type="presParOf" srcId="{66C75571-C626-42EC-9C52-C1E77A35EB63}" destId="{CD208F15-AF7F-401B-A0C8-8535C67C0FA9}" srcOrd="6" destOrd="0" presId="urn:microsoft.com/office/officeart/2008/layout/LinedList"/>
    <dgm:cxn modelId="{C45F1F89-2269-4057-B53D-F0592B367869}" type="presParOf" srcId="{66C75571-C626-42EC-9C52-C1E77A35EB63}" destId="{A9D0362C-0BE3-4314-BE55-C646EE4EA7DF}" srcOrd="7" destOrd="0" presId="urn:microsoft.com/office/officeart/2008/layout/LinedList"/>
    <dgm:cxn modelId="{2C5348CE-CA90-4D21-9308-6139CC23579E}" type="presParOf" srcId="{A9D0362C-0BE3-4314-BE55-C646EE4EA7DF}" destId="{4A0C6EF1-462C-4E62-B8C3-7AE007A5063D}" srcOrd="0" destOrd="0" presId="urn:microsoft.com/office/officeart/2008/layout/LinedList"/>
    <dgm:cxn modelId="{F46152FA-5B3E-470D-8D5C-05FBEB9F5CE1}" type="presParOf" srcId="{A9D0362C-0BE3-4314-BE55-C646EE4EA7DF}" destId="{9309EDFC-37FC-46C3-B694-3AED2159BFA2}" srcOrd="1" destOrd="0" presId="urn:microsoft.com/office/officeart/2008/layout/LinedList"/>
    <dgm:cxn modelId="{7CBECA35-FC6F-4191-AD5C-563CE68D4B3F}" type="presParOf" srcId="{66C75571-C626-42EC-9C52-C1E77A35EB63}" destId="{811725C3-6832-49F9-88E8-46441D35DA3D}" srcOrd="8" destOrd="0" presId="urn:microsoft.com/office/officeart/2008/layout/LinedList"/>
    <dgm:cxn modelId="{9C2DE42C-F652-4D7A-8939-8F35645538F2}" type="presParOf" srcId="{66C75571-C626-42EC-9C52-C1E77A35EB63}" destId="{E15465EB-25F2-457A-B219-6450648A532E}" srcOrd="9" destOrd="0" presId="urn:microsoft.com/office/officeart/2008/layout/LinedList"/>
    <dgm:cxn modelId="{9506FECC-13B7-48B8-A7D7-0AA9682B3C1D}" type="presParOf" srcId="{E15465EB-25F2-457A-B219-6450648A532E}" destId="{105268D4-EB8E-44F5-BB7F-85162FEBFD95}" srcOrd="0" destOrd="0" presId="urn:microsoft.com/office/officeart/2008/layout/LinedList"/>
    <dgm:cxn modelId="{8C3317CC-B8A3-4D8C-9949-C94A60A739E0}" type="presParOf" srcId="{E15465EB-25F2-457A-B219-6450648A532E}" destId="{923C05DB-BF76-4509-8BB1-5A81616C88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6D9DB-C33E-4128-ACC3-9745600E09E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8511170-9705-48DB-A479-DFDAAF7BB82C}">
      <dgm:prSet/>
      <dgm:spPr/>
      <dgm:t>
        <a:bodyPr/>
        <a:lstStyle/>
        <a:p>
          <a:r>
            <a:rPr lang="en-GB" b="0" i="0" baseline="0" dirty="0"/>
            <a:t>The office of School President is one of the most important positions within the student representation system. School Presidents are vital stakeholders who work to enhance the student experience, they are tasked with leading the overall student voice of their academic school. </a:t>
          </a:r>
          <a:endParaRPr lang="en-US" dirty="0"/>
        </a:p>
      </dgm:t>
    </dgm:pt>
    <dgm:pt modelId="{04C21478-F224-4F6A-B47A-CD68910F1F62}" type="parTrans" cxnId="{29A7FAC6-A960-4EF0-B022-EF13BC8A7FD8}">
      <dgm:prSet/>
      <dgm:spPr/>
      <dgm:t>
        <a:bodyPr/>
        <a:lstStyle/>
        <a:p>
          <a:endParaRPr lang="en-US"/>
        </a:p>
      </dgm:t>
    </dgm:pt>
    <dgm:pt modelId="{94537E0D-FE43-4A58-9012-4DC63889F6A1}" type="sibTrans" cxnId="{29A7FAC6-A960-4EF0-B022-EF13BC8A7FD8}">
      <dgm:prSet/>
      <dgm:spPr/>
      <dgm:t>
        <a:bodyPr/>
        <a:lstStyle/>
        <a:p>
          <a:endParaRPr lang="en-US"/>
        </a:p>
      </dgm:t>
    </dgm:pt>
    <dgm:pt modelId="{81FD882D-2FED-4248-875F-68924571DCFC}">
      <dgm:prSet/>
      <dgm:spPr/>
      <dgm:t>
        <a:bodyPr/>
        <a:lstStyle/>
        <a:p>
          <a:r>
            <a:rPr lang="en-GB" b="0" i="0" baseline="0"/>
            <a:t>School Presidents have a vast network of students and staff to work and connect with. They are supported by a committee of Vice-Presidents, each of whom have oversight of their respective disciplines. </a:t>
          </a:r>
          <a:endParaRPr lang="en-US"/>
        </a:p>
      </dgm:t>
    </dgm:pt>
    <dgm:pt modelId="{5E92CD41-0BC7-4E20-B56D-C52D21311966}" type="parTrans" cxnId="{66C43C41-EE58-4638-ACCE-09AACCA37F7D}">
      <dgm:prSet/>
      <dgm:spPr/>
      <dgm:t>
        <a:bodyPr/>
        <a:lstStyle/>
        <a:p>
          <a:endParaRPr lang="en-US"/>
        </a:p>
      </dgm:t>
    </dgm:pt>
    <dgm:pt modelId="{FF64C270-0A0A-4B29-9099-4915D8D82092}" type="sibTrans" cxnId="{66C43C41-EE58-4638-ACCE-09AACCA37F7D}">
      <dgm:prSet/>
      <dgm:spPr/>
      <dgm:t>
        <a:bodyPr/>
        <a:lstStyle/>
        <a:p>
          <a:endParaRPr lang="en-US"/>
        </a:p>
      </dgm:t>
    </dgm:pt>
    <dgm:pt modelId="{CA3990E4-8A6E-4500-B846-CFCC25D81A7D}">
      <dgm:prSet/>
      <dgm:spPr/>
      <dgm:t>
        <a:bodyPr/>
        <a:lstStyle/>
        <a:p>
          <a:r>
            <a:rPr lang="en-GB" b="0" i="0" baseline="0"/>
            <a:t>The VPs carry out similar duties and help link School Presidents to the Class Representatives. </a:t>
          </a:r>
          <a:endParaRPr lang="en-US"/>
        </a:p>
      </dgm:t>
    </dgm:pt>
    <dgm:pt modelId="{A94828E8-B0D8-4AA7-9317-730007AE9D92}" type="parTrans" cxnId="{EB78FA25-18EF-49F6-9373-BE7537907C9D}">
      <dgm:prSet/>
      <dgm:spPr/>
      <dgm:t>
        <a:bodyPr/>
        <a:lstStyle/>
        <a:p>
          <a:endParaRPr lang="en-US"/>
        </a:p>
      </dgm:t>
    </dgm:pt>
    <dgm:pt modelId="{EF889B48-C5BD-4729-950E-51F80DFE9C52}" type="sibTrans" cxnId="{EB78FA25-18EF-49F6-9373-BE7537907C9D}">
      <dgm:prSet/>
      <dgm:spPr/>
      <dgm:t>
        <a:bodyPr/>
        <a:lstStyle/>
        <a:p>
          <a:endParaRPr lang="en-US"/>
        </a:p>
      </dgm:t>
    </dgm:pt>
    <dgm:pt modelId="{9AD207A0-A083-4126-8325-764CE87A936C}" type="pres">
      <dgm:prSet presAssocID="{26B6D9DB-C33E-4128-ACC3-9745600E09E4}" presName="outerComposite" presStyleCnt="0">
        <dgm:presLayoutVars>
          <dgm:chMax val="5"/>
          <dgm:dir/>
          <dgm:resizeHandles val="exact"/>
        </dgm:presLayoutVars>
      </dgm:prSet>
      <dgm:spPr/>
    </dgm:pt>
    <dgm:pt modelId="{AE9BD3D1-D730-449D-93E0-9C8A5A06EAAD}" type="pres">
      <dgm:prSet presAssocID="{26B6D9DB-C33E-4128-ACC3-9745600E09E4}" presName="dummyMaxCanvas" presStyleCnt="0">
        <dgm:presLayoutVars/>
      </dgm:prSet>
      <dgm:spPr/>
    </dgm:pt>
    <dgm:pt modelId="{5AD33100-DB04-4196-99C7-B17F598C2F77}" type="pres">
      <dgm:prSet presAssocID="{26B6D9DB-C33E-4128-ACC3-9745600E09E4}" presName="ThreeNodes_1" presStyleLbl="node1" presStyleIdx="0" presStyleCnt="3">
        <dgm:presLayoutVars>
          <dgm:bulletEnabled val="1"/>
        </dgm:presLayoutVars>
      </dgm:prSet>
      <dgm:spPr/>
    </dgm:pt>
    <dgm:pt modelId="{9E242193-64D5-43FD-AC43-5A3CFF7B4B31}" type="pres">
      <dgm:prSet presAssocID="{26B6D9DB-C33E-4128-ACC3-9745600E09E4}" presName="ThreeNodes_2" presStyleLbl="node1" presStyleIdx="1" presStyleCnt="3">
        <dgm:presLayoutVars>
          <dgm:bulletEnabled val="1"/>
        </dgm:presLayoutVars>
      </dgm:prSet>
      <dgm:spPr/>
    </dgm:pt>
    <dgm:pt modelId="{97E2D02F-DDBE-4051-9EB1-395F10C7B5A0}" type="pres">
      <dgm:prSet presAssocID="{26B6D9DB-C33E-4128-ACC3-9745600E09E4}" presName="ThreeNodes_3" presStyleLbl="node1" presStyleIdx="2" presStyleCnt="3">
        <dgm:presLayoutVars>
          <dgm:bulletEnabled val="1"/>
        </dgm:presLayoutVars>
      </dgm:prSet>
      <dgm:spPr/>
    </dgm:pt>
    <dgm:pt modelId="{E4415AF7-E8C5-4B48-B497-06008A1FD735}" type="pres">
      <dgm:prSet presAssocID="{26B6D9DB-C33E-4128-ACC3-9745600E09E4}" presName="ThreeConn_1-2" presStyleLbl="fgAccFollowNode1" presStyleIdx="0" presStyleCnt="2">
        <dgm:presLayoutVars>
          <dgm:bulletEnabled val="1"/>
        </dgm:presLayoutVars>
      </dgm:prSet>
      <dgm:spPr/>
    </dgm:pt>
    <dgm:pt modelId="{79AF1669-4F47-4550-84D4-F940D570A367}" type="pres">
      <dgm:prSet presAssocID="{26B6D9DB-C33E-4128-ACC3-9745600E09E4}" presName="ThreeConn_2-3" presStyleLbl="fgAccFollowNode1" presStyleIdx="1" presStyleCnt="2">
        <dgm:presLayoutVars>
          <dgm:bulletEnabled val="1"/>
        </dgm:presLayoutVars>
      </dgm:prSet>
      <dgm:spPr/>
    </dgm:pt>
    <dgm:pt modelId="{29FB3018-A42B-4438-9E45-2F68A5DEB555}" type="pres">
      <dgm:prSet presAssocID="{26B6D9DB-C33E-4128-ACC3-9745600E09E4}" presName="ThreeNodes_1_text" presStyleLbl="node1" presStyleIdx="2" presStyleCnt="3">
        <dgm:presLayoutVars>
          <dgm:bulletEnabled val="1"/>
        </dgm:presLayoutVars>
      </dgm:prSet>
      <dgm:spPr/>
    </dgm:pt>
    <dgm:pt modelId="{67036A4D-C69E-41C7-A7D2-4E57DD8DB794}" type="pres">
      <dgm:prSet presAssocID="{26B6D9DB-C33E-4128-ACC3-9745600E09E4}" presName="ThreeNodes_2_text" presStyleLbl="node1" presStyleIdx="2" presStyleCnt="3">
        <dgm:presLayoutVars>
          <dgm:bulletEnabled val="1"/>
        </dgm:presLayoutVars>
      </dgm:prSet>
      <dgm:spPr/>
    </dgm:pt>
    <dgm:pt modelId="{0D77D8D7-D0DB-4005-A82E-5B05D44C7CD9}" type="pres">
      <dgm:prSet presAssocID="{26B6D9DB-C33E-4128-ACC3-9745600E09E4}" presName="ThreeNodes_3_text" presStyleLbl="node1" presStyleIdx="2" presStyleCnt="3">
        <dgm:presLayoutVars>
          <dgm:bulletEnabled val="1"/>
        </dgm:presLayoutVars>
      </dgm:prSet>
      <dgm:spPr/>
    </dgm:pt>
  </dgm:ptLst>
  <dgm:cxnLst>
    <dgm:cxn modelId="{8BC34C01-C80D-478D-B8BF-588EF3A1D241}" type="presOf" srcId="{26B6D9DB-C33E-4128-ACC3-9745600E09E4}" destId="{9AD207A0-A083-4126-8325-764CE87A936C}" srcOrd="0" destOrd="0" presId="urn:microsoft.com/office/officeart/2005/8/layout/vProcess5"/>
    <dgm:cxn modelId="{EB78FA25-18EF-49F6-9373-BE7537907C9D}" srcId="{26B6D9DB-C33E-4128-ACC3-9745600E09E4}" destId="{CA3990E4-8A6E-4500-B846-CFCC25D81A7D}" srcOrd="2" destOrd="0" parTransId="{A94828E8-B0D8-4AA7-9317-730007AE9D92}" sibTransId="{EF889B48-C5BD-4729-950E-51F80DFE9C52}"/>
    <dgm:cxn modelId="{B3BEBC27-84F3-409E-BC43-5D30FCA518A7}" type="presOf" srcId="{CA3990E4-8A6E-4500-B846-CFCC25D81A7D}" destId="{97E2D02F-DDBE-4051-9EB1-395F10C7B5A0}" srcOrd="0" destOrd="0" presId="urn:microsoft.com/office/officeart/2005/8/layout/vProcess5"/>
    <dgm:cxn modelId="{9AE21730-BE4A-43D1-B2B4-C7B599DB12BF}" type="presOf" srcId="{81FD882D-2FED-4248-875F-68924571DCFC}" destId="{67036A4D-C69E-41C7-A7D2-4E57DD8DB794}" srcOrd="1" destOrd="0" presId="urn:microsoft.com/office/officeart/2005/8/layout/vProcess5"/>
    <dgm:cxn modelId="{66C43C41-EE58-4638-ACCE-09AACCA37F7D}" srcId="{26B6D9DB-C33E-4128-ACC3-9745600E09E4}" destId="{81FD882D-2FED-4248-875F-68924571DCFC}" srcOrd="1" destOrd="0" parTransId="{5E92CD41-0BC7-4E20-B56D-C52D21311966}" sibTransId="{FF64C270-0A0A-4B29-9099-4915D8D82092}"/>
    <dgm:cxn modelId="{A9B37248-6557-42F0-A375-018D6D96B6A5}" type="presOf" srcId="{58511170-9705-48DB-A479-DFDAAF7BB82C}" destId="{29FB3018-A42B-4438-9E45-2F68A5DEB555}" srcOrd="1" destOrd="0" presId="urn:microsoft.com/office/officeart/2005/8/layout/vProcess5"/>
    <dgm:cxn modelId="{68D72E55-C006-4A03-8166-1B03CCFA5533}" type="presOf" srcId="{81FD882D-2FED-4248-875F-68924571DCFC}" destId="{9E242193-64D5-43FD-AC43-5A3CFF7B4B31}" srcOrd="0" destOrd="0" presId="urn:microsoft.com/office/officeart/2005/8/layout/vProcess5"/>
    <dgm:cxn modelId="{26C58875-5F83-4D15-8FFC-66284B1070DE}" type="presOf" srcId="{CA3990E4-8A6E-4500-B846-CFCC25D81A7D}" destId="{0D77D8D7-D0DB-4005-A82E-5B05D44C7CD9}" srcOrd="1" destOrd="0" presId="urn:microsoft.com/office/officeart/2005/8/layout/vProcess5"/>
    <dgm:cxn modelId="{8477DF97-893B-4BA0-9190-F8004F94FA3B}" type="presOf" srcId="{58511170-9705-48DB-A479-DFDAAF7BB82C}" destId="{5AD33100-DB04-4196-99C7-B17F598C2F77}" srcOrd="0" destOrd="0" presId="urn:microsoft.com/office/officeart/2005/8/layout/vProcess5"/>
    <dgm:cxn modelId="{F25530B5-7921-4506-BE15-F2058DE5B93A}" type="presOf" srcId="{94537E0D-FE43-4A58-9012-4DC63889F6A1}" destId="{E4415AF7-E8C5-4B48-B497-06008A1FD735}" srcOrd="0" destOrd="0" presId="urn:microsoft.com/office/officeart/2005/8/layout/vProcess5"/>
    <dgm:cxn modelId="{29A7FAC6-A960-4EF0-B022-EF13BC8A7FD8}" srcId="{26B6D9DB-C33E-4128-ACC3-9745600E09E4}" destId="{58511170-9705-48DB-A479-DFDAAF7BB82C}" srcOrd="0" destOrd="0" parTransId="{04C21478-F224-4F6A-B47A-CD68910F1F62}" sibTransId="{94537E0D-FE43-4A58-9012-4DC63889F6A1}"/>
    <dgm:cxn modelId="{0706A3E9-9202-4E39-B9C5-0F91294EDB30}" type="presOf" srcId="{FF64C270-0A0A-4B29-9099-4915D8D82092}" destId="{79AF1669-4F47-4550-84D4-F940D570A367}" srcOrd="0" destOrd="0" presId="urn:microsoft.com/office/officeart/2005/8/layout/vProcess5"/>
    <dgm:cxn modelId="{F201B284-42B0-436C-BA51-3680862CA12B}" type="presParOf" srcId="{9AD207A0-A083-4126-8325-764CE87A936C}" destId="{AE9BD3D1-D730-449D-93E0-9C8A5A06EAAD}" srcOrd="0" destOrd="0" presId="urn:microsoft.com/office/officeart/2005/8/layout/vProcess5"/>
    <dgm:cxn modelId="{5F05C2A3-705D-446B-84C1-997B97250A80}" type="presParOf" srcId="{9AD207A0-A083-4126-8325-764CE87A936C}" destId="{5AD33100-DB04-4196-99C7-B17F598C2F77}" srcOrd="1" destOrd="0" presId="urn:microsoft.com/office/officeart/2005/8/layout/vProcess5"/>
    <dgm:cxn modelId="{A6268390-266B-4D3D-9D72-1E9EB3328A37}" type="presParOf" srcId="{9AD207A0-A083-4126-8325-764CE87A936C}" destId="{9E242193-64D5-43FD-AC43-5A3CFF7B4B31}" srcOrd="2" destOrd="0" presId="urn:microsoft.com/office/officeart/2005/8/layout/vProcess5"/>
    <dgm:cxn modelId="{752A3DC3-D0CC-40CB-B609-F9D5DB4E837B}" type="presParOf" srcId="{9AD207A0-A083-4126-8325-764CE87A936C}" destId="{97E2D02F-DDBE-4051-9EB1-395F10C7B5A0}" srcOrd="3" destOrd="0" presId="urn:microsoft.com/office/officeart/2005/8/layout/vProcess5"/>
    <dgm:cxn modelId="{AD964726-1292-4905-86F8-D2E4A295EC87}" type="presParOf" srcId="{9AD207A0-A083-4126-8325-764CE87A936C}" destId="{E4415AF7-E8C5-4B48-B497-06008A1FD735}" srcOrd="4" destOrd="0" presId="urn:microsoft.com/office/officeart/2005/8/layout/vProcess5"/>
    <dgm:cxn modelId="{EEE3BC2F-A81D-413A-834D-AFF0376793A2}" type="presParOf" srcId="{9AD207A0-A083-4126-8325-764CE87A936C}" destId="{79AF1669-4F47-4550-84D4-F940D570A367}" srcOrd="5" destOrd="0" presId="urn:microsoft.com/office/officeart/2005/8/layout/vProcess5"/>
    <dgm:cxn modelId="{9FB8E0BB-ADB5-4FD1-AF2F-950C9603E439}" type="presParOf" srcId="{9AD207A0-A083-4126-8325-764CE87A936C}" destId="{29FB3018-A42B-4438-9E45-2F68A5DEB555}" srcOrd="6" destOrd="0" presId="urn:microsoft.com/office/officeart/2005/8/layout/vProcess5"/>
    <dgm:cxn modelId="{6B4B880C-EC1B-43CB-84BB-1EBD8C24E363}" type="presParOf" srcId="{9AD207A0-A083-4126-8325-764CE87A936C}" destId="{67036A4D-C69E-41C7-A7D2-4E57DD8DB794}" srcOrd="7" destOrd="0" presId="urn:microsoft.com/office/officeart/2005/8/layout/vProcess5"/>
    <dgm:cxn modelId="{4CE93893-FF9B-4C49-8728-24F602BFB588}" type="presParOf" srcId="{9AD207A0-A083-4126-8325-764CE87A936C}" destId="{0D77D8D7-D0DB-4005-A82E-5B05D44C7CD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7448FA-1629-4EF8-AAE0-55F10D49038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4A159A7D-4C77-417A-B35E-1FA211066913}">
      <dgm:prSet phldrT="[Text]" custT="1"/>
      <dgm:spPr/>
      <dgm:t>
        <a:bodyPr/>
        <a:lstStyle/>
        <a:p>
          <a:r>
            <a:rPr lang="en-GB" sz="3200" dirty="0"/>
            <a:t>Care for those you represent and show commitment to student and your roles</a:t>
          </a:r>
        </a:p>
      </dgm:t>
    </dgm:pt>
    <dgm:pt modelId="{E602705E-FF27-4387-BA16-694979730A03}" type="parTrans" cxnId="{35C72F4A-CD1D-47FB-9231-9EC4E5518371}">
      <dgm:prSet/>
      <dgm:spPr/>
      <dgm:t>
        <a:bodyPr/>
        <a:lstStyle/>
        <a:p>
          <a:endParaRPr lang="en-GB"/>
        </a:p>
      </dgm:t>
    </dgm:pt>
    <dgm:pt modelId="{324595E1-6B63-4290-B599-B80EF0E6EECC}" type="sibTrans" cxnId="{35C72F4A-CD1D-47FB-9231-9EC4E5518371}">
      <dgm:prSet/>
      <dgm:spPr/>
      <dgm:t>
        <a:bodyPr/>
        <a:lstStyle/>
        <a:p>
          <a:endParaRPr lang="en-GB"/>
        </a:p>
      </dgm:t>
    </dgm:pt>
    <dgm:pt modelId="{3E35663A-185B-43F2-BC91-F0DFF3A8496E}">
      <dgm:prSet phldrT="[Text]" custT="1"/>
      <dgm:spPr/>
      <dgm:t>
        <a:bodyPr/>
        <a:lstStyle/>
        <a:p>
          <a:r>
            <a:rPr lang="en-GB" sz="3200" dirty="0"/>
            <a:t>Be competent in how you operate and delegate</a:t>
          </a:r>
        </a:p>
      </dgm:t>
    </dgm:pt>
    <dgm:pt modelId="{618C7EEA-8414-4464-A648-E2E3A29BC5EB}" type="parTrans" cxnId="{C40EC18C-013F-4FFD-9343-92B88F9D9838}">
      <dgm:prSet/>
      <dgm:spPr/>
      <dgm:t>
        <a:bodyPr/>
        <a:lstStyle/>
        <a:p>
          <a:endParaRPr lang="en-GB"/>
        </a:p>
      </dgm:t>
    </dgm:pt>
    <dgm:pt modelId="{38047B38-DB74-4565-9268-E69098BF8AF0}" type="sibTrans" cxnId="{C40EC18C-013F-4FFD-9343-92B88F9D9838}">
      <dgm:prSet/>
      <dgm:spPr/>
      <dgm:t>
        <a:bodyPr/>
        <a:lstStyle/>
        <a:p>
          <a:endParaRPr lang="en-GB"/>
        </a:p>
      </dgm:t>
    </dgm:pt>
    <dgm:pt modelId="{E5D829EF-9233-41ED-9AE1-682C9C12DEB2}">
      <dgm:prSet phldrT="[Text]" custT="1"/>
      <dgm:spPr/>
      <dgm:t>
        <a:bodyPr/>
        <a:lstStyle/>
        <a:p>
          <a:r>
            <a:rPr lang="en-GB" sz="3200" dirty="0"/>
            <a:t>Be open and professional in your               </a:t>
          </a:r>
          <a:r>
            <a:rPr lang="en-GB" sz="3200" dirty="0" err="1"/>
            <a:t>jcommunication</a:t>
          </a:r>
          <a:endParaRPr lang="en-GB" sz="3200" dirty="0"/>
        </a:p>
      </dgm:t>
    </dgm:pt>
    <dgm:pt modelId="{5A86F0D6-049B-4043-B573-4F27EE3CDAEE}" type="parTrans" cxnId="{42705F16-9A81-4030-B287-A47F9B220E6A}">
      <dgm:prSet/>
      <dgm:spPr/>
      <dgm:t>
        <a:bodyPr/>
        <a:lstStyle/>
        <a:p>
          <a:endParaRPr lang="en-GB"/>
        </a:p>
      </dgm:t>
    </dgm:pt>
    <dgm:pt modelId="{A517204C-B06D-4557-862A-78172F2D1DFE}" type="sibTrans" cxnId="{42705F16-9A81-4030-B287-A47F9B220E6A}">
      <dgm:prSet/>
      <dgm:spPr/>
      <dgm:t>
        <a:bodyPr/>
        <a:lstStyle/>
        <a:p>
          <a:endParaRPr lang="en-GB"/>
        </a:p>
      </dgm:t>
    </dgm:pt>
    <dgm:pt modelId="{69707448-4CB1-4174-AB21-6C32ADC4F97A}" type="pres">
      <dgm:prSet presAssocID="{9A7448FA-1629-4EF8-AAE0-55F10D490388}" presName="Name0" presStyleCnt="0">
        <dgm:presLayoutVars>
          <dgm:chMax val="7"/>
          <dgm:chPref val="7"/>
          <dgm:dir/>
        </dgm:presLayoutVars>
      </dgm:prSet>
      <dgm:spPr/>
    </dgm:pt>
    <dgm:pt modelId="{FE331999-4526-4310-9C72-E79D13724594}" type="pres">
      <dgm:prSet presAssocID="{9A7448FA-1629-4EF8-AAE0-55F10D490388}" presName="Name1" presStyleCnt="0"/>
      <dgm:spPr/>
    </dgm:pt>
    <dgm:pt modelId="{9D73B665-888A-4837-96FC-624C1F754003}" type="pres">
      <dgm:prSet presAssocID="{9A7448FA-1629-4EF8-AAE0-55F10D490388}" presName="cycle" presStyleCnt="0"/>
      <dgm:spPr/>
    </dgm:pt>
    <dgm:pt modelId="{2572130F-6015-49EB-A25A-946B0F5FDF86}" type="pres">
      <dgm:prSet presAssocID="{9A7448FA-1629-4EF8-AAE0-55F10D490388}" presName="srcNode" presStyleLbl="node1" presStyleIdx="0" presStyleCnt="3"/>
      <dgm:spPr/>
    </dgm:pt>
    <dgm:pt modelId="{405DAA65-0B30-4566-AAEB-C95BE372883D}" type="pres">
      <dgm:prSet presAssocID="{9A7448FA-1629-4EF8-AAE0-55F10D490388}" presName="conn" presStyleLbl="parChTrans1D2" presStyleIdx="0" presStyleCnt="1"/>
      <dgm:spPr/>
    </dgm:pt>
    <dgm:pt modelId="{2D9713BB-459E-4BC5-A1A2-82CBC9BD349A}" type="pres">
      <dgm:prSet presAssocID="{9A7448FA-1629-4EF8-AAE0-55F10D490388}" presName="extraNode" presStyleLbl="node1" presStyleIdx="0" presStyleCnt="3"/>
      <dgm:spPr/>
    </dgm:pt>
    <dgm:pt modelId="{0AEFC530-A8CB-42C1-BBD0-8B087B2EDDB9}" type="pres">
      <dgm:prSet presAssocID="{9A7448FA-1629-4EF8-AAE0-55F10D490388}" presName="dstNode" presStyleLbl="node1" presStyleIdx="0" presStyleCnt="3"/>
      <dgm:spPr/>
    </dgm:pt>
    <dgm:pt modelId="{06DF646C-D4FE-4567-B8A0-EF4D893ECAD5}" type="pres">
      <dgm:prSet presAssocID="{4A159A7D-4C77-417A-B35E-1FA211066913}" presName="text_1" presStyleLbl="node1" presStyleIdx="0" presStyleCnt="3" custScaleY="120900" custLinFactNeighborX="261" custLinFactNeighborY="5273">
        <dgm:presLayoutVars>
          <dgm:bulletEnabled val="1"/>
        </dgm:presLayoutVars>
      </dgm:prSet>
      <dgm:spPr/>
    </dgm:pt>
    <dgm:pt modelId="{A3F4E2A6-51DA-4FA7-98A6-23F5136D0159}" type="pres">
      <dgm:prSet presAssocID="{4A159A7D-4C77-417A-B35E-1FA211066913}" presName="accent_1" presStyleCnt="0"/>
      <dgm:spPr/>
    </dgm:pt>
    <dgm:pt modelId="{E450CDE1-1D5F-4B78-8AB1-50D33C09224E}" type="pres">
      <dgm:prSet presAssocID="{4A159A7D-4C77-417A-B35E-1FA211066913}" presName="accentRepeatNode" presStyleLbl="solidFgAcc1" presStyleIdx="0" presStyleCnt="3" custScaleX="123179" custScaleY="105157"/>
      <dgm:spPr/>
    </dgm:pt>
    <dgm:pt modelId="{4CE515A0-4AB3-4597-B0A4-393013846226}" type="pres">
      <dgm:prSet presAssocID="{3E35663A-185B-43F2-BC91-F0DFF3A8496E}" presName="text_2" presStyleLbl="node1" presStyleIdx="1" presStyleCnt="3">
        <dgm:presLayoutVars>
          <dgm:bulletEnabled val="1"/>
        </dgm:presLayoutVars>
      </dgm:prSet>
      <dgm:spPr/>
    </dgm:pt>
    <dgm:pt modelId="{19266D2D-DB8D-441A-A404-89F2CF600CD8}" type="pres">
      <dgm:prSet presAssocID="{3E35663A-185B-43F2-BC91-F0DFF3A8496E}" presName="accent_2" presStyleCnt="0"/>
      <dgm:spPr/>
    </dgm:pt>
    <dgm:pt modelId="{06DCF6A1-14F3-45E8-AFC1-D5A806984820}" type="pres">
      <dgm:prSet presAssocID="{3E35663A-185B-43F2-BC91-F0DFF3A8496E}" presName="accentRepeatNode" presStyleLbl="solidFgAcc1" presStyleIdx="1" presStyleCnt="3"/>
      <dgm:spPr/>
    </dgm:pt>
    <dgm:pt modelId="{85101C3A-EC89-4C11-A838-B2985AA9B462}" type="pres">
      <dgm:prSet presAssocID="{E5D829EF-9233-41ED-9AE1-682C9C12DEB2}" presName="text_3" presStyleLbl="node1" presStyleIdx="2" presStyleCnt="3" custLinFactNeighborX="1631" custLinFactNeighborY="2615">
        <dgm:presLayoutVars>
          <dgm:bulletEnabled val="1"/>
        </dgm:presLayoutVars>
      </dgm:prSet>
      <dgm:spPr/>
    </dgm:pt>
    <dgm:pt modelId="{52FC7EDB-761D-4828-B310-7248F96F1EA5}" type="pres">
      <dgm:prSet presAssocID="{E5D829EF-9233-41ED-9AE1-682C9C12DEB2}" presName="accent_3" presStyleCnt="0"/>
      <dgm:spPr/>
    </dgm:pt>
    <dgm:pt modelId="{E1479787-D28E-46FD-972E-0FE8CC5CE3DD}" type="pres">
      <dgm:prSet presAssocID="{E5D829EF-9233-41ED-9AE1-682C9C12DEB2}" presName="accentRepeatNode" presStyleLbl="solidFgAcc1" presStyleIdx="2" presStyleCnt="3" custScaleX="146631" custScaleY="130446" custLinFactNeighborX="-13215" custLinFactNeighborY="19860"/>
      <dgm:spPr/>
    </dgm:pt>
  </dgm:ptLst>
  <dgm:cxnLst>
    <dgm:cxn modelId="{42705F16-9A81-4030-B287-A47F9B220E6A}" srcId="{9A7448FA-1629-4EF8-AAE0-55F10D490388}" destId="{E5D829EF-9233-41ED-9AE1-682C9C12DEB2}" srcOrd="2" destOrd="0" parTransId="{5A86F0D6-049B-4043-B573-4F27EE3CDAEE}" sibTransId="{A517204C-B06D-4557-862A-78172F2D1DFE}"/>
    <dgm:cxn modelId="{3A664E17-C959-4A0A-9A1F-E07ECEC91507}" type="presOf" srcId="{E5D829EF-9233-41ED-9AE1-682C9C12DEB2}" destId="{85101C3A-EC89-4C11-A838-B2985AA9B462}" srcOrd="0" destOrd="0" presId="urn:microsoft.com/office/officeart/2008/layout/VerticalCurvedList"/>
    <dgm:cxn modelId="{07A65226-E7F1-404B-AF59-648EF3779914}" type="presOf" srcId="{3E35663A-185B-43F2-BC91-F0DFF3A8496E}" destId="{4CE515A0-4AB3-4597-B0A4-393013846226}" srcOrd="0" destOrd="0" presId="urn:microsoft.com/office/officeart/2008/layout/VerticalCurvedList"/>
    <dgm:cxn modelId="{A79F8D44-BE64-4F47-A075-F1FC8ADD23E6}" type="presOf" srcId="{4A159A7D-4C77-417A-B35E-1FA211066913}" destId="{06DF646C-D4FE-4567-B8A0-EF4D893ECAD5}" srcOrd="0" destOrd="0" presId="urn:microsoft.com/office/officeart/2008/layout/VerticalCurvedList"/>
    <dgm:cxn modelId="{CCF02C68-1264-474C-8A7B-61893B75D367}" type="presOf" srcId="{9A7448FA-1629-4EF8-AAE0-55F10D490388}" destId="{69707448-4CB1-4174-AB21-6C32ADC4F97A}" srcOrd="0" destOrd="0" presId="urn:microsoft.com/office/officeart/2008/layout/VerticalCurvedList"/>
    <dgm:cxn modelId="{35C72F4A-CD1D-47FB-9231-9EC4E5518371}" srcId="{9A7448FA-1629-4EF8-AAE0-55F10D490388}" destId="{4A159A7D-4C77-417A-B35E-1FA211066913}" srcOrd="0" destOrd="0" parTransId="{E602705E-FF27-4387-BA16-694979730A03}" sibTransId="{324595E1-6B63-4290-B599-B80EF0E6EECC}"/>
    <dgm:cxn modelId="{C40EC18C-013F-4FFD-9343-92B88F9D9838}" srcId="{9A7448FA-1629-4EF8-AAE0-55F10D490388}" destId="{3E35663A-185B-43F2-BC91-F0DFF3A8496E}" srcOrd="1" destOrd="0" parTransId="{618C7EEA-8414-4464-A648-E2E3A29BC5EB}" sibTransId="{38047B38-DB74-4565-9268-E69098BF8AF0}"/>
    <dgm:cxn modelId="{5D7262CF-D71F-4381-BC3E-7C4998846EB8}" type="presOf" srcId="{324595E1-6B63-4290-B599-B80EF0E6EECC}" destId="{405DAA65-0B30-4566-AAEB-C95BE372883D}" srcOrd="0" destOrd="0" presId="urn:microsoft.com/office/officeart/2008/layout/VerticalCurvedList"/>
    <dgm:cxn modelId="{5395EC04-55E0-47FF-896D-A1A1E1BA64C2}" type="presParOf" srcId="{69707448-4CB1-4174-AB21-6C32ADC4F97A}" destId="{FE331999-4526-4310-9C72-E79D13724594}" srcOrd="0" destOrd="0" presId="urn:microsoft.com/office/officeart/2008/layout/VerticalCurvedList"/>
    <dgm:cxn modelId="{3AB1A371-FA18-4B5F-B764-DB7DAFAC3C93}" type="presParOf" srcId="{FE331999-4526-4310-9C72-E79D13724594}" destId="{9D73B665-888A-4837-96FC-624C1F754003}" srcOrd="0" destOrd="0" presId="urn:microsoft.com/office/officeart/2008/layout/VerticalCurvedList"/>
    <dgm:cxn modelId="{A850209D-0EB5-4E6D-BB7A-BA6C426DCB20}" type="presParOf" srcId="{9D73B665-888A-4837-96FC-624C1F754003}" destId="{2572130F-6015-49EB-A25A-946B0F5FDF86}" srcOrd="0" destOrd="0" presId="urn:microsoft.com/office/officeart/2008/layout/VerticalCurvedList"/>
    <dgm:cxn modelId="{6C94E0FD-3075-46A4-A170-20E98B88C95E}" type="presParOf" srcId="{9D73B665-888A-4837-96FC-624C1F754003}" destId="{405DAA65-0B30-4566-AAEB-C95BE372883D}" srcOrd="1" destOrd="0" presId="urn:microsoft.com/office/officeart/2008/layout/VerticalCurvedList"/>
    <dgm:cxn modelId="{9C0C1157-77B8-4825-AA9B-CDE1C9B76B13}" type="presParOf" srcId="{9D73B665-888A-4837-96FC-624C1F754003}" destId="{2D9713BB-459E-4BC5-A1A2-82CBC9BD349A}" srcOrd="2" destOrd="0" presId="urn:microsoft.com/office/officeart/2008/layout/VerticalCurvedList"/>
    <dgm:cxn modelId="{F00D0B8A-733B-4C38-9081-0C701F115000}" type="presParOf" srcId="{9D73B665-888A-4837-96FC-624C1F754003}" destId="{0AEFC530-A8CB-42C1-BBD0-8B087B2EDDB9}" srcOrd="3" destOrd="0" presId="urn:microsoft.com/office/officeart/2008/layout/VerticalCurvedList"/>
    <dgm:cxn modelId="{0C44C5C3-38F2-47A8-8FB3-E1A255BC17A2}" type="presParOf" srcId="{FE331999-4526-4310-9C72-E79D13724594}" destId="{06DF646C-D4FE-4567-B8A0-EF4D893ECAD5}" srcOrd="1" destOrd="0" presId="urn:microsoft.com/office/officeart/2008/layout/VerticalCurvedList"/>
    <dgm:cxn modelId="{2610E6A5-988E-4110-8D38-1E7C04E5E976}" type="presParOf" srcId="{FE331999-4526-4310-9C72-E79D13724594}" destId="{A3F4E2A6-51DA-4FA7-98A6-23F5136D0159}" srcOrd="2" destOrd="0" presId="urn:microsoft.com/office/officeart/2008/layout/VerticalCurvedList"/>
    <dgm:cxn modelId="{F6035FAE-F860-429B-808B-AFB2277F5D6C}" type="presParOf" srcId="{A3F4E2A6-51DA-4FA7-98A6-23F5136D0159}" destId="{E450CDE1-1D5F-4B78-8AB1-50D33C09224E}" srcOrd="0" destOrd="0" presId="urn:microsoft.com/office/officeart/2008/layout/VerticalCurvedList"/>
    <dgm:cxn modelId="{ED8F9AD9-9085-4908-ADE9-1686CF2E172D}" type="presParOf" srcId="{FE331999-4526-4310-9C72-E79D13724594}" destId="{4CE515A0-4AB3-4597-B0A4-393013846226}" srcOrd="3" destOrd="0" presId="urn:microsoft.com/office/officeart/2008/layout/VerticalCurvedList"/>
    <dgm:cxn modelId="{2746DD0B-C1FA-4606-BDDF-413636C76638}" type="presParOf" srcId="{FE331999-4526-4310-9C72-E79D13724594}" destId="{19266D2D-DB8D-441A-A404-89F2CF600CD8}" srcOrd="4" destOrd="0" presId="urn:microsoft.com/office/officeart/2008/layout/VerticalCurvedList"/>
    <dgm:cxn modelId="{81242736-573D-4590-82FC-247FF67A29B2}" type="presParOf" srcId="{19266D2D-DB8D-441A-A404-89F2CF600CD8}" destId="{06DCF6A1-14F3-45E8-AFC1-D5A806984820}" srcOrd="0" destOrd="0" presId="urn:microsoft.com/office/officeart/2008/layout/VerticalCurvedList"/>
    <dgm:cxn modelId="{1BB41883-A6D7-459B-A052-49263CAF2767}" type="presParOf" srcId="{FE331999-4526-4310-9C72-E79D13724594}" destId="{85101C3A-EC89-4C11-A838-B2985AA9B462}" srcOrd="5" destOrd="0" presId="urn:microsoft.com/office/officeart/2008/layout/VerticalCurvedList"/>
    <dgm:cxn modelId="{189E5472-0CF5-433F-AC80-345C09E446D7}" type="presParOf" srcId="{FE331999-4526-4310-9C72-E79D13724594}" destId="{52FC7EDB-761D-4828-B310-7248F96F1EA5}" srcOrd="6" destOrd="0" presId="urn:microsoft.com/office/officeart/2008/layout/VerticalCurvedList"/>
    <dgm:cxn modelId="{5D8168AD-4F5A-4315-BD1A-486721B9CCE8}" type="presParOf" srcId="{52FC7EDB-761D-4828-B310-7248F96F1EA5}" destId="{E1479787-D28E-46FD-972E-0FE8CC5CE3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E967A-6388-4865-A29D-9C24C417C6D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9A817A6C-CB5D-4B3F-8AA8-8385CAB369F5}">
      <dgm:prSet phldrT="[Text]"/>
      <dgm:spPr/>
      <dgm:t>
        <a:bodyPr/>
        <a:lstStyle/>
        <a:p>
          <a:r>
            <a:rPr lang="en-GB" dirty="0"/>
            <a:t>School President</a:t>
          </a:r>
        </a:p>
      </dgm:t>
    </dgm:pt>
    <dgm:pt modelId="{67045115-08F1-44A5-81B7-5E2591844125}" type="parTrans" cxnId="{7E0600D4-17EB-4C30-A05B-301DCC09C1A3}">
      <dgm:prSet/>
      <dgm:spPr/>
      <dgm:t>
        <a:bodyPr/>
        <a:lstStyle/>
        <a:p>
          <a:endParaRPr lang="en-GB"/>
        </a:p>
      </dgm:t>
    </dgm:pt>
    <dgm:pt modelId="{5721361B-B37B-4651-94D0-1BA75508DB58}" type="sibTrans" cxnId="{7E0600D4-17EB-4C30-A05B-301DCC09C1A3}">
      <dgm:prSet/>
      <dgm:spPr/>
      <dgm:t>
        <a:bodyPr/>
        <a:lstStyle/>
        <a:p>
          <a:endParaRPr lang="en-GB"/>
        </a:p>
      </dgm:t>
    </dgm:pt>
    <dgm:pt modelId="{6C62761C-B7CE-48EB-AEB0-E508BA3D9AEE}">
      <dgm:prSet phldrT="[Text]"/>
      <dgm:spPr/>
      <dgm:t>
        <a:bodyPr/>
        <a:lstStyle/>
        <a:p>
          <a:r>
            <a:rPr lang="en-GB" dirty="0"/>
            <a:t>Senior School Management (ADL&amp;T/Dean/School Manager)</a:t>
          </a:r>
        </a:p>
      </dgm:t>
    </dgm:pt>
    <dgm:pt modelId="{28924406-461B-44F8-9EBB-33C9447E8A50}" type="parTrans" cxnId="{BA5F938A-8AB9-40ED-980D-288029E749E3}">
      <dgm:prSet/>
      <dgm:spPr/>
      <dgm:t>
        <a:bodyPr/>
        <a:lstStyle/>
        <a:p>
          <a:endParaRPr lang="en-GB"/>
        </a:p>
      </dgm:t>
    </dgm:pt>
    <dgm:pt modelId="{FF1525B7-FAAA-47B9-8735-8BCDD31E997D}" type="sibTrans" cxnId="{BA5F938A-8AB9-40ED-980D-288029E749E3}">
      <dgm:prSet/>
      <dgm:spPr/>
      <dgm:t>
        <a:bodyPr/>
        <a:lstStyle/>
        <a:p>
          <a:endParaRPr lang="en-GB"/>
        </a:p>
      </dgm:t>
    </dgm:pt>
    <dgm:pt modelId="{474149A3-C41C-42E9-89B1-997DA983971D}">
      <dgm:prSet phldrT="[Text]"/>
      <dgm:spPr/>
      <dgm:t>
        <a:bodyPr/>
        <a:lstStyle/>
        <a:p>
          <a:r>
            <a:rPr lang="en-GB" dirty="0"/>
            <a:t>Vice President</a:t>
          </a:r>
        </a:p>
      </dgm:t>
    </dgm:pt>
    <dgm:pt modelId="{54B7FE50-95E1-49B4-86D2-6CD4588C6D8C}" type="parTrans" cxnId="{3B0C39E6-06FC-4FEB-866B-3F3F83EA1EA9}">
      <dgm:prSet/>
      <dgm:spPr/>
      <dgm:t>
        <a:bodyPr/>
        <a:lstStyle/>
        <a:p>
          <a:endParaRPr lang="en-GB"/>
        </a:p>
      </dgm:t>
    </dgm:pt>
    <dgm:pt modelId="{B941E7DF-1AD0-4A42-A9BC-6A613BD13B78}" type="sibTrans" cxnId="{3B0C39E6-06FC-4FEB-866B-3F3F83EA1EA9}">
      <dgm:prSet/>
      <dgm:spPr/>
      <dgm:t>
        <a:bodyPr/>
        <a:lstStyle/>
        <a:p>
          <a:endParaRPr lang="en-GB"/>
        </a:p>
      </dgm:t>
    </dgm:pt>
    <dgm:pt modelId="{5D5D7317-10F2-4CD6-8261-FA1228750C82}">
      <dgm:prSet phldrT="[Text]"/>
      <dgm:spPr/>
      <dgm:t>
        <a:bodyPr/>
        <a:lstStyle/>
        <a:p>
          <a:r>
            <a:rPr lang="en-GB" dirty="0"/>
            <a:t>Class Representative</a:t>
          </a:r>
        </a:p>
      </dgm:t>
    </dgm:pt>
    <dgm:pt modelId="{652490EC-ACAF-485A-AEC4-6EB1CA1EF9F8}" type="parTrans" cxnId="{524815D4-0CCB-46D8-9069-22B80021242C}">
      <dgm:prSet/>
      <dgm:spPr/>
      <dgm:t>
        <a:bodyPr/>
        <a:lstStyle/>
        <a:p>
          <a:endParaRPr lang="en-GB"/>
        </a:p>
      </dgm:t>
    </dgm:pt>
    <dgm:pt modelId="{0F936489-524E-4F4D-842C-AFA0F529F219}" type="sibTrans" cxnId="{524815D4-0CCB-46D8-9069-22B80021242C}">
      <dgm:prSet/>
      <dgm:spPr/>
      <dgm:t>
        <a:bodyPr/>
        <a:lstStyle/>
        <a:p>
          <a:endParaRPr lang="en-GB"/>
        </a:p>
      </dgm:t>
    </dgm:pt>
    <dgm:pt modelId="{62ADD055-5584-4430-B16B-1FEE6AE902A8}">
      <dgm:prSet phldrT="[Text]"/>
      <dgm:spPr/>
      <dgm:t>
        <a:bodyPr/>
        <a:lstStyle/>
        <a:p>
          <a:r>
            <a:rPr lang="en-GB" dirty="0"/>
            <a:t>Discipline Leads/ADL&amp;T</a:t>
          </a:r>
        </a:p>
      </dgm:t>
    </dgm:pt>
    <dgm:pt modelId="{361916C6-D31D-422F-95F1-B55C101072BF}" type="parTrans" cxnId="{C752E999-FBA6-4181-BF71-6CB4EE71F151}">
      <dgm:prSet/>
      <dgm:spPr/>
      <dgm:t>
        <a:bodyPr/>
        <a:lstStyle/>
        <a:p>
          <a:endParaRPr lang="en-GB"/>
        </a:p>
      </dgm:t>
    </dgm:pt>
    <dgm:pt modelId="{B8ABA685-0F5E-4EB6-A450-BFE1ECBC25E5}" type="sibTrans" cxnId="{C752E999-FBA6-4181-BF71-6CB4EE71F151}">
      <dgm:prSet/>
      <dgm:spPr/>
      <dgm:t>
        <a:bodyPr/>
        <a:lstStyle/>
        <a:p>
          <a:endParaRPr lang="en-GB"/>
        </a:p>
      </dgm:t>
    </dgm:pt>
    <dgm:pt modelId="{5AFEF30A-E4AA-44EF-BE4C-63B28EB4A1E3}">
      <dgm:prSet phldrT="[Text]"/>
      <dgm:spPr/>
      <dgm:t>
        <a:bodyPr/>
        <a:lstStyle/>
        <a:p>
          <a:r>
            <a:rPr lang="en-GB" dirty="0"/>
            <a:t>Staff and Module/Programme Leads</a:t>
          </a:r>
        </a:p>
      </dgm:t>
    </dgm:pt>
    <dgm:pt modelId="{78CF3459-4ED4-475B-92EC-B0BF76485377}" type="sibTrans" cxnId="{7522B6C2-B2BE-4902-A186-1F454D9E73F8}">
      <dgm:prSet/>
      <dgm:spPr/>
      <dgm:t>
        <a:bodyPr/>
        <a:lstStyle/>
        <a:p>
          <a:endParaRPr lang="en-GB"/>
        </a:p>
      </dgm:t>
    </dgm:pt>
    <dgm:pt modelId="{49900E51-2380-4464-817A-B6B6F15B8AF1}" type="parTrans" cxnId="{7522B6C2-B2BE-4902-A186-1F454D9E73F8}">
      <dgm:prSet/>
      <dgm:spPr/>
      <dgm:t>
        <a:bodyPr/>
        <a:lstStyle/>
        <a:p>
          <a:endParaRPr lang="en-GB"/>
        </a:p>
      </dgm:t>
    </dgm:pt>
    <dgm:pt modelId="{44E513D7-DF37-4676-BBE5-A66420D9FFC4}" type="pres">
      <dgm:prSet presAssocID="{E7BE967A-6388-4865-A29D-9C24C417C6D9}" presName="compositeShape" presStyleCnt="0">
        <dgm:presLayoutVars>
          <dgm:dir/>
          <dgm:resizeHandles/>
        </dgm:presLayoutVars>
      </dgm:prSet>
      <dgm:spPr/>
    </dgm:pt>
    <dgm:pt modelId="{B5A55632-3EA9-494D-BECE-55EEDB60EC75}" type="pres">
      <dgm:prSet presAssocID="{E7BE967A-6388-4865-A29D-9C24C417C6D9}" presName="pyramid" presStyleLbl="node1" presStyleIdx="0" presStyleCnt="1" custScaleX="127969" custLinFactNeighborX="7500" custLinFactNeighborY="1990"/>
      <dgm:spPr/>
    </dgm:pt>
    <dgm:pt modelId="{84869E0C-9B34-4CAE-9EFA-02370563C77E}" type="pres">
      <dgm:prSet presAssocID="{E7BE967A-6388-4865-A29D-9C24C417C6D9}" presName="theList" presStyleCnt="0"/>
      <dgm:spPr/>
    </dgm:pt>
    <dgm:pt modelId="{E172937C-47B3-4C26-9CFB-DBDA4EC6E346}" type="pres">
      <dgm:prSet presAssocID="{9A817A6C-CB5D-4B3F-8AA8-8385CAB369F5}" presName="aNode" presStyleLbl="fgAcc1" presStyleIdx="0" presStyleCnt="6" custLinFactY="90424" custLinFactNeighborX="40916" custLinFactNeighborY="100000">
        <dgm:presLayoutVars>
          <dgm:bulletEnabled val="1"/>
        </dgm:presLayoutVars>
      </dgm:prSet>
      <dgm:spPr/>
    </dgm:pt>
    <dgm:pt modelId="{0A8B3C34-D75F-430F-98AF-6481D5FA5D51}" type="pres">
      <dgm:prSet presAssocID="{9A817A6C-CB5D-4B3F-8AA8-8385CAB369F5}" presName="aSpace" presStyleCnt="0"/>
      <dgm:spPr/>
    </dgm:pt>
    <dgm:pt modelId="{6BE95F35-6C18-46EB-85BE-10E47B2DF910}" type="pres">
      <dgm:prSet presAssocID="{6C62761C-B7CE-48EB-AEB0-E508BA3D9AEE}" presName="aNode" presStyleLbl="fgAcc1" presStyleIdx="1" presStyleCnt="6" custLinFactX="-27262" custLinFactY="-19908" custLinFactNeighborX="-100000" custLinFactNeighborY="-100000">
        <dgm:presLayoutVars>
          <dgm:bulletEnabled val="1"/>
        </dgm:presLayoutVars>
      </dgm:prSet>
      <dgm:spPr/>
    </dgm:pt>
    <dgm:pt modelId="{654C9926-872E-49BC-80D4-263C6BAABABE}" type="pres">
      <dgm:prSet presAssocID="{6C62761C-B7CE-48EB-AEB0-E508BA3D9AEE}" presName="aSpace" presStyleCnt="0"/>
      <dgm:spPr/>
    </dgm:pt>
    <dgm:pt modelId="{3451084E-146D-45FE-A4B4-B4BC37C38E48}" type="pres">
      <dgm:prSet presAssocID="{5AFEF30A-E4AA-44EF-BE4C-63B28EB4A1E3}" presName="aNode" presStyleLbl="fgAcc1" presStyleIdx="2" presStyleCnt="6" custLinFactX="-31998" custLinFactY="300000" custLinFactNeighborX="-100000" custLinFactNeighborY="373851">
        <dgm:presLayoutVars>
          <dgm:bulletEnabled val="1"/>
        </dgm:presLayoutVars>
      </dgm:prSet>
      <dgm:spPr/>
    </dgm:pt>
    <dgm:pt modelId="{FBFA10E6-0D24-466E-B64F-B056481274F6}" type="pres">
      <dgm:prSet presAssocID="{5AFEF30A-E4AA-44EF-BE4C-63B28EB4A1E3}" presName="aSpace" presStyleCnt="0"/>
      <dgm:spPr/>
    </dgm:pt>
    <dgm:pt modelId="{CF998ACF-7EC0-4F7C-B71E-33EB3406C371}" type="pres">
      <dgm:prSet presAssocID="{474149A3-C41C-42E9-89B1-997DA983971D}" presName="aNode" presStyleLbl="fgAcc1" presStyleIdx="3" presStyleCnt="6" custLinFactY="47325" custLinFactNeighborX="50653" custLinFactNeighborY="100000">
        <dgm:presLayoutVars>
          <dgm:bulletEnabled val="1"/>
        </dgm:presLayoutVars>
      </dgm:prSet>
      <dgm:spPr/>
    </dgm:pt>
    <dgm:pt modelId="{5FC88797-351B-4D5B-A757-9E2799FA6C2C}" type="pres">
      <dgm:prSet presAssocID="{474149A3-C41C-42E9-89B1-997DA983971D}" presName="aSpace" presStyleCnt="0"/>
      <dgm:spPr/>
    </dgm:pt>
    <dgm:pt modelId="{6895A2F7-5AB5-467D-AD7A-F967A825923C}" type="pres">
      <dgm:prSet presAssocID="{5D5D7317-10F2-4CD6-8261-FA1228750C82}" presName="aNode" presStyleLbl="fgAcc1" presStyleIdx="4" presStyleCnt="6" custLinFactY="128653" custLinFactNeighborX="54928" custLinFactNeighborY="200000">
        <dgm:presLayoutVars>
          <dgm:bulletEnabled val="1"/>
        </dgm:presLayoutVars>
      </dgm:prSet>
      <dgm:spPr/>
    </dgm:pt>
    <dgm:pt modelId="{CE89CB17-E5F5-4436-BB36-CFF2082070A6}" type="pres">
      <dgm:prSet presAssocID="{5D5D7317-10F2-4CD6-8261-FA1228750C82}" presName="aSpace" presStyleCnt="0"/>
      <dgm:spPr/>
    </dgm:pt>
    <dgm:pt modelId="{B86EB0F0-B4A3-4E4D-8BA0-381DA3533EFF}" type="pres">
      <dgm:prSet presAssocID="{62ADD055-5584-4430-B16B-1FEE6AE902A8}" presName="aNode" presStyleLbl="fgAcc1" presStyleIdx="5" presStyleCnt="6" custLinFactX="-33787" custLinFactY="-190175" custLinFactNeighborX="-100000" custLinFactNeighborY="-200000">
        <dgm:presLayoutVars>
          <dgm:bulletEnabled val="1"/>
        </dgm:presLayoutVars>
      </dgm:prSet>
      <dgm:spPr/>
    </dgm:pt>
    <dgm:pt modelId="{11C07A71-9269-4EE9-A6E9-01EF3111DAD6}" type="pres">
      <dgm:prSet presAssocID="{62ADD055-5584-4430-B16B-1FEE6AE902A8}" presName="aSpace" presStyleCnt="0"/>
      <dgm:spPr/>
    </dgm:pt>
  </dgm:ptLst>
  <dgm:cxnLst>
    <dgm:cxn modelId="{F0628420-70F4-44F1-BBF4-656E5681143A}" type="presOf" srcId="{E7BE967A-6388-4865-A29D-9C24C417C6D9}" destId="{44E513D7-DF37-4676-BBE5-A66420D9FFC4}" srcOrd="0" destOrd="0" presId="urn:microsoft.com/office/officeart/2005/8/layout/pyramid2"/>
    <dgm:cxn modelId="{8FBD172D-38D6-4868-A3C9-E04EDD0D76E2}" type="presOf" srcId="{474149A3-C41C-42E9-89B1-997DA983971D}" destId="{CF998ACF-7EC0-4F7C-B71E-33EB3406C371}" srcOrd="0" destOrd="0" presId="urn:microsoft.com/office/officeart/2005/8/layout/pyramid2"/>
    <dgm:cxn modelId="{92380E40-4F98-4DD7-AB62-D2AA87CEF142}" type="presOf" srcId="{5D5D7317-10F2-4CD6-8261-FA1228750C82}" destId="{6895A2F7-5AB5-467D-AD7A-F967A825923C}" srcOrd="0" destOrd="0" presId="urn:microsoft.com/office/officeart/2005/8/layout/pyramid2"/>
    <dgm:cxn modelId="{BDF8436A-6D35-4C8D-8B17-6D73A0E89E6C}" type="presOf" srcId="{6C62761C-B7CE-48EB-AEB0-E508BA3D9AEE}" destId="{6BE95F35-6C18-46EB-85BE-10E47B2DF910}" srcOrd="0" destOrd="0" presId="urn:microsoft.com/office/officeart/2005/8/layout/pyramid2"/>
    <dgm:cxn modelId="{5D550872-B737-4181-940B-1DF25A323CB7}" type="presOf" srcId="{9A817A6C-CB5D-4B3F-8AA8-8385CAB369F5}" destId="{E172937C-47B3-4C26-9CFB-DBDA4EC6E346}" srcOrd="0" destOrd="0" presId="urn:microsoft.com/office/officeart/2005/8/layout/pyramid2"/>
    <dgm:cxn modelId="{BA5F938A-8AB9-40ED-980D-288029E749E3}" srcId="{E7BE967A-6388-4865-A29D-9C24C417C6D9}" destId="{6C62761C-B7CE-48EB-AEB0-E508BA3D9AEE}" srcOrd="1" destOrd="0" parTransId="{28924406-461B-44F8-9EBB-33C9447E8A50}" sibTransId="{FF1525B7-FAAA-47B9-8735-8BCDD31E997D}"/>
    <dgm:cxn modelId="{45742F8E-A2BC-4138-900E-C33B5334B6F4}" type="presOf" srcId="{62ADD055-5584-4430-B16B-1FEE6AE902A8}" destId="{B86EB0F0-B4A3-4E4D-8BA0-381DA3533EFF}" srcOrd="0" destOrd="0" presId="urn:microsoft.com/office/officeart/2005/8/layout/pyramid2"/>
    <dgm:cxn modelId="{C752E999-FBA6-4181-BF71-6CB4EE71F151}" srcId="{E7BE967A-6388-4865-A29D-9C24C417C6D9}" destId="{62ADD055-5584-4430-B16B-1FEE6AE902A8}" srcOrd="5" destOrd="0" parTransId="{361916C6-D31D-422F-95F1-B55C101072BF}" sibTransId="{B8ABA685-0F5E-4EB6-A450-BFE1ECBC25E5}"/>
    <dgm:cxn modelId="{7522B6C2-B2BE-4902-A186-1F454D9E73F8}" srcId="{E7BE967A-6388-4865-A29D-9C24C417C6D9}" destId="{5AFEF30A-E4AA-44EF-BE4C-63B28EB4A1E3}" srcOrd="2" destOrd="0" parTransId="{49900E51-2380-4464-817A-B6B6F15B8AF1}" sibTransId="{78CF3459-4ED4-475B-92EC-B0BF76485377}"/>
    <dgm:cxn modelId="{7E0600D4-17EB-4C30-A05B-301DCC09C1A3}" srcId="{E7BE967A-6388-4865-A29D-9C24C417C6D9}" destId="{9A817A6C-CB5D-4B3F-8AA8-8385CAB369F5}" srcOrd="0" destOrd="0" parTransId="{67045115-08F1-44A5-81B7-5E2591844125}" sibTransId="{5721361B-B37B-4651-94D0-1BA75508DB58}"/>
    <dgm:cxn modelId="{524815D4-0CCB-46D8-9069-22B80021242C}" srcId="{E7BE967A-6388-4865-A29D-9C24C417C6D9}" destId="{5D5D7317-10F2-4CD6-8261-FA1228750C82}" srcOrd="4" destOrd="0" parTransId="{652490EC-ACAF-485A-AEC4-6EB1CA1EF9F8}" sibTransId="{0F936489-524E-4F4D-842C-AFA0F529F219}"/>
    <dgm:cxn modelId="{3B0C39E6-06FC-4FEB-866B-3F3F83EA1EA9}" srcId="{E7BE967A-6388-4865-A29D-9C24C417C6D9}" destId="{474149A3-C41C-42E9-89B1-997DA983971D}" srcOrd="3" destOrd="0" parTransId="{54B7FE50-95E1-49B4-86D2-6CD4588C6D8C}" sibTransId="{B941E7DF-1AD0-4A42-A9BC-6A613BD13B78}"/>
    <dgm:cxn modelId="{8E855FEF-029A-4907-B6CE-DD96838380E6}" type="presOf" srcId="{5AFEF30A-E4AA-44EF-BE4C-63B28EB4A1E3}" destId="{3451084E-146D-45FE-A4B4-B4BC37C38E48}" srcOrd="0" destOrd="0" presId="urn:microsoft.com/office/officeart/2005/8/layout/pyramid2"/>
    <dgm:cxn modelId="{67628C18-7741-4615-9F9F-6E8526A7AEF6}" type="presParOf" srcId="{44E513D7-DF37-4676-BBE5-A66420D9FFC4}" destId="{B5A55632-3EA9-494D-BECE-55EEDB60EC75}" srcOrd="0" destOrd="0" presId="urn:microsoft.com/office/officeart/2005/8/layout/pyramid2"/>
    <dgm:cxn modelId="{7545E121-B714-4FF9-B9B3-5CEB3D0429B0}" type="presParOf" srcId="{44E513D7-DF37-4676-BBE5-A66420D9FFC4}" destId="{84869E0C-9B34-4CAE-9EFA-02370563C77E}" srcOrd="1" destOrd="0" presId="urn:microsoft.com/office/officeart/2005/8/layout/pyramid2"/>
    <dgm:cxn modelId="{D809929D-123D-4763-9B6E-9731A8E5E316}" type="presParOf" srcId="{84869E0C-9B34-4CAE-9EFA-02370563C77E}" destId="{E172937C-47B3-4C26-9CFB-DBDA4EC6E346}" srcOrd="0" destOrd="0" presId="urn:microsoft.com/office/officeart/2005/8/layout/pyramid2"/>
    <dgm:cxn modelId="{77207162-B422-4C17-9EEE-E0D1B15831FB}" type="presParOf" srcId="{84869E0C-9B34-4CAE-9EFA-02370563C77E}" destId="{0A8B3C34-D75F-430F-98AF-6481D5FA5D51}" srcOrd="1" destOrd="0" presId="urn:microsoft.com/office/officeart/2005/8/layout/pyramid2"/>
    <dgm:cxn modelId="{3F207594-90B7-43C4-A78A-3E8A2FF9185C}" type="presParOf" srcId="{84869E0C-9B34-4CAE-9EFA-02370563C77E}" destId="{6BE95F35-6C18-46EB-85BE-10E47B2DF910}" srcOrd="2" destOrd="0" presId="urn:microsoft.com/office/officeart/2005/8/layout/pyramid2"/>
    <dgm:cxn modelId="{C73ADC71-3234-4482-9DC3-737E91F7E6F9}" type="presParOf" srcId="{84869E0C-9B34-4CAE-9EFA-02370563C77E}" destId="{654C9926-872E-49BC-80D4-263C6BAABABE}" srcOrd="3" destOrd="0" presId="urn:microsoft.com/office/officeart/2005/8/layout/pyramid2"/>
    <dgm:cxn modelId="{8DEE6F83-C3E6-4D01-8D31-184566B562AC}" type="presParOf" srcId="{84869E0C-9B34-4CAE-9EFA-02370563C77E}" destId="{3451084E-146D-45FE-A4B4-B4BC37C38E48}" srcOrd="4" destOrd="0" presId="urn:microsoft.com/office/officeart/2005/8/layout/pyramid2"/>
    <dgm:cxn modelId="{5E0ACCEA-CB4F-4A1F-8DB7-D1EDCA90476A}" type="presParOf" srcId="{84869E0C-9B34-4CAE-9EFA-02370563C77E}" destId="{FBFA10E6-0D24-466E-B64F-B056481274F6}" srcOrd="5" destOrd="0" presId="urn:microsoft.com/office/officeart/2005/8/layout/pyramid2"/>
    <dgm:cxn modelId="{60EA19C7-7691-4BA2-8AD3-BE0773DB8CF5}" type="presParOf" srcId="{84869E0C-9B34-4CAE-9EFA-02370563C77E}" destId="{CF998ACF-7EC0-4F7C-B71E-33EB3406C371}" srcOrd="6" destOrd="0" presId="urn:microsoft.com/office/officeart/2005/8/layout/pyramid2"/>
    <dgm:cxn modelId="{65FC6AF4-0D93-462F-9E99-846251DEB46F}" type="presParOf" srcId="{84869E0C-9B34-4CAE-9EFA-02370563C77E}" destId="{5FC88797-351B-4D5B-A757-9E2799FA6C2C}" srcOrd="7" destOrd="0" presId="urn:microsoft.com/office/officeart/2005/8/layout/pyramid2"/>
    <dgm:cxn modelId="{D1E80DCB-0E5E-4D37-BC73-DE4EC024950E}" type="presParOf" srcId="{84869E0C-9B34-4CAE-9EFA-02370563C77E}" destId="{6895A2F7-5AB5-467D-AD7A-F967A825923C}" srcOrd="8" destOrd="0" presId="urn:microsoft.com/office/officeart/2005/8/layout/pyramid2"/>
    <dgm:cxn modelId="{740BA9D2-61A3-49CA-A24A-2BAE793CE320}" type="presParOf" srcId="{84869E0C-9B34-4CAE-9EFA-02370563C77E}" destId="{CE89CB17-E5F5-4436-BB36-CFF2082070A6}" srcOrd="9" destOrd="0" presId="urn:microsoft.com/office/officeart/2005/8/layout/pyramid2"/>
    <dgm:cxn modelId="{FBA6F9B1-FD70-4740-A864-E0D004F324B3}" type="presParOf" srcId="{84869E0C-9B34-4CAE-9EFA-02370563C77E}" destId="{B86EB0F0-B4A3-4E4D-8BA0-381DA3533EFF}" srcOrd="10" destOrd="0" presId="urn:microsoft.com/office/officeart/2005/8/layout/pyramid2"/>
    <dgm:cxn modelId="{0503AE3E-2AF8-450A-AF60-6C5CA8BC837F}" type="presParOf" srcId="{84869E0C-9B34-4CAE-9EFA-02370563C77E}" destId="{11C07A71-9269-4EE9-A6E9-01EF3111DAD6}"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EB49A5-ECE2-456E-A739-4D8D90720346}"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GB"/>
        </a:p>
      </dgm:t>
    </dgm:pt>
    <dgm:pt modelId="{CCE897E6-2787-4F1D-9C54-B0664A0E39C3}">
      <dgm:prSet phldrT="[Text]"/>
      <dgm:spPr/>
      <dgm:t>
        <a:bodyPr/>
        <a:lstStyle/>
        <a:p>
          <a:r>
            <a:rPr lang="en-GB" dirty="0">
              <a:latin typeface="Arial Rounded MT Bold" panose="020F0704030504030204" pitchFamily="34" charset="0"/>
            </a:rPr>
            <a:t>Student Representation Council (SRC)</a:t>
          </a:r>
        </a:p>
      </dgm:t>
    </dgm:pt>
    <dgm:pt modelId="{0A787BBB-E680-4DB6-81D8-7C42ABF7C66D}" type="parTrans" cxnId="{FE890AFD-DF66-4D31-B399-E4CEA6FFBB27}">
      <dgm:prSet/>
      <dgm:spPr/>
      <dgm:t>
        <a:bodyPr/>
        <a:lstStyle/>
        <a:p>
          <a:endParaRPr lang="en-GB"/>
        </a:p>
      </dgm:t>
    </dgm:pt>
    <dgm:pt modelId="{DEEC07F5-B884-4DFA-87DD-600ABE7CA976}" type="sibTrans" cxnId="{FE890AFD-DF66-4D31-B399-E4CEA6FFBB27}">
      <dgm:prSet/>
      <dgm:spPr/>
      <dgm:t>
        <a:bodyPr/>
        <a:lstStyle/>
        <a:p>
          <a:endParaRPr lang="en-GB"/>
        </a:p>
      </dgm:t>
    </dgm:pt>
    <dgm:pt modelId="{E1AF89EB-87A6-43E6-8D8D-352EA035CFFA}">
      <dgm:prSet phldrT="[Text]"/>
      <dgm:spPr/>
      <dgm:t>
        <a:bodyPr/>
        <a:lstStyle/>
        <a:p>
          <a:r>
            <a:rPr lang="en-GB" dirty="0">
              <a:latin typeface="Arial Rounded MT Bold" panose="020F0704030504030204" pitchFamily="34" charset="0"/>
            </a:rPr>
            <a:t>DUSA Executive </a:t>
          </a:r>
        </a:p>
      </dgm:t>
    </dgm:pt>
    <dgm:pt modelId="{321417B6-A5CA-4FB1-A341-5BF65D2279E4}" type="parTrans" cxnId="{0DBE809A-B429-4FF3-8612-2511FB579191}">
      <dgm:prSet/>
      <dgm:spPr/>
      <dgm:t>
        <a:bodyPr/>
        <a:lstStyle/>
        <a:p>
          <a:endParaRPr lang="en-GB"/>
        </a:p>
      </dgm:t>
    </dgm:pt>
    <dgm:pt modelId="{52E3277F-93B3-4815-B074-F5420632A557}" type="sibTrans" cxnId="{0DBE809A-B429-4FF3-8612-2511FB579191}">
      <dgm:prSet/>
      <dgm:spPr/>
      <dgm:t>
        <a:bodyPr/>
        <a:lstStyle/>
        <a:p>
          <a:endParaRPr lang="en-GB"/>
        </a:p>
      </dgm:t>
    </dgm:pt>
    <dgm:pt modelId="{C41CA3D8-48B2-46BA-B245-47BF7B7921C2}">
      <dgm:prSet phldrT="[Text]"/>
      <dgm:spPr/>
      <dgm:t>
        <a:bodyPr/>
        <a:lstStyle/>
        <a:p>
          <a:r>
            <a:rPr lang="en-GB" dirty="0">
              <a:latin typeface="Arial Rounded MT Bold" panose="020F0704030504030204" pitchFamily="34" charset="0"/>
            </a:rPr>
            <a:t>School Presidents</a:t>
          </a:r>
        </a:p>
      </dgm:t>
    </dgm:pt>
    <dgm:pt modelId="{15DCFD21-61E1-4D1C-B7D9-36BE6737F136}" type="parTrans" cxnId="{55E4ADE7-AD16-4401-BCDF-E7DEAA435C62}">
      <dgm:prSet/>
      <dgm:spPr/>
      <dgm:t>
        <a:bodyPr/>
        <a:lstStyle/>
        <a:p>
          <a:endParaRPr lang="en-GB"/>
        </a:p>
      </dgm:t>
    </dgm:pt>
    <dgm:pt modelId="{5FA2215A-57CF-48DB-9F05-9DC3853A29FE}" type="sibTrans" cxnId="{55E4ADE7-AD16-4401-BCDF-E7DEAA435C62}">
      <dgm:prSet/>
      <dgm:spPr/>
      <dgm:t>
        <a:bodyPr/>
        <a:lstStyle/>
        <a:p>
          <a:endParaRPr lang="en-GB"/>
        </a:p>
      </dgm:t>
    </dgm:pt>
    <dgm:pt modelId="{8C1D51E1-BE88-445D-BE62-FCE257CA3565}">
      <dgm:prSet phldrT="[Text]"/>
      <dgm:spPr/>
      <dgm:t>
        <a:bodyPr/>
        <a:lstStyle/>
        <a:p>
          <a:r>
            <a:rPr lang="en-GB" dirty="0">
              <a:latin typeface="Arial Rounded MT Bold" panose="020F0704030504030204" pitchFamily="34" charset="0"/>
            </a:rPr>
            <a:t>SRC Councillors</a:t>
          </a:r>
        </a:p>
      </dgm:t>
    </dgm:pt>
    <dgm:pt modelId="{5206C039-866E-4D92-85E4-D1338F30339F}" type="parTrans" cxnId="{2682F412-545E-455B-8DF7-EFCA5F9E3E67}">
      <dgm:prSet/>
      <dgm:spPr/>
      <dgm:t>
        <a:bodyPr/>
        <a:lstStyle/>
        <a:p>
          <a:endParaRPr lang="en-GB"/>
        </a:p>
      </dgm:t>
    </dgm:pt>
    <dgm:pt modelId="{73BB00EA-FE7E-4406-A174-B986C86016D9}" type="sibTrans" cxnId="{2682F412-545E-455B-8DF7-EFCA5F9E3E67}">
      <dgm:prSet/>
      <dgm:spPr/>
      <dgm:t>
        <a:bodyPr/>
        <a:lstStyle/>
        <a:p>
          <a:endParaRPr lang="en-GB"/>
        </a:p>
      </dgm:t>
    </dgm:pt>
    <dgm:pt modelId="{ABE623BC-91A3-46BB-8A28-93CF3E8BD8FD}">
      <dgm:prSet/>
      <dgm:spPr/>
      <dgm:t>
        <a:bodyPr/>
        <a:lstStyle/>
        <a:p>
          <a:r>
            <a:rPr lang="en-GB" dirty="0">
              <a:latin typeface="Arial Rounded MT Bold" panose="020F0704030504030204" pitchFamily="34" charset="0"/>
            </a:rPr>
            <a:t>DUSA  </a:t>
          </a:r>
        </a:p>
      </dgm:t>
    </dgm:pt>
    <dgm:pt modelId="{B5E64D22-4BCB-482D-B6BF-B148B7C6E342}" type="parTrans" cxnId="{07335205-0FE4-47B8-8315-D4C94DA09128}">
      <dgm:prSet/>
      <dgm:spPr/>
      <dgm:t>
        <a:bodyPr/>
        <a:lstStyle/>
        <a:p>
          <a:endParaRPr lang="en-GB"/>
        </a:p>
      </dgm:t>
    </dgm:pt>
    <dgm:pt modelId="{B49F367A-39F3-4B4D-BFFB-D12A29C1EFAE}" type="sibTrans" cxnId="{07335205-0FE4-47B8-8315-D4C94DA09128}">
      <dgm:prSet/>
      <dgm:spPr/>
      <dgm:t>
        <a:bodyPr/>
        <a:lstStyle/>
        <a:p>
          <a:endParaRPr lang="en-GB"/>
        </a:p>
      </dgm:t>
    </dgm:pt>
    <dgm:pt modelId="{43331FF3-C02B-4FD0-A85E-E2CD1E2743F3}">
      <dgm:prSet/>
      <dgm:spPr/>
      <dgm:t>
        <a:bodyPr/>
        <a:lstStyle/>
        <a:p>
          <a:r>
            <a:rPr lang="en-GB" dirty="0">
              <a:latin typeface="Arial Rounded MT Bold" panose="020F0704030504030204" pitchFamily="34" charset="0"/>
            </a:rPr>
            <a:t>Students</a:t>
          </a:r>
          <a:endParaRPr lang="en-GB" b="1" dirty="0"/>
        </a:p>
      </dgm:t>
    </dgm:pt>
    <dgm:pt modelId="{3A43D22E-6BC8-40D7-840B-43C50C17DD28}" type="parTrans" cxnId="{1AF4F105-7F2F-4E06-AD9C-EA72902DAAB4}">
      <dgm:prSet/>
      <dgm:spPr/>
      <dgm:t>
        <a:bodyPr/>
        <a:lstStyle/>
        <a:p>
          <a:endParaRPr lang="en-GB"/>
        </a:p>
      </dgm:t>
    </dgm:pt>
    <dgm:pt modelId="{6A46D966-4249-4A8A-8CC4-06518E8C550F}" type="sibTrans" cxnId="{1AF4F105-7F2F-4E06-AD9C-EA72902DAAB4}">
      <dgm:prSet/>
      <dgm:spPr/>
      <dgm:t>
        <a:bodyPr/>
        <a:lstStyle/>
        <a:p>
          <a:endParaRPr lang="en-GB"/>
        </a:p>
      </dgm:t>
    </dgm:pt>
    <dgm:pt modelId="{CE1144D0-1109-40AC-B5B5-AF07EB7C54F7}" type="pres">
      <dgm:prSet presAssocID="{9CEB49A5-ECE2-456E-A739-4D8D90720346}" presName="Name0" presStyleCnt="0">
        <dgm:presLayoutVars>
          <dgm:chPref val="1"/>
          <dgm:dir val="rev"/>
          <dgm:animOne val="branch"/>
          <dgm:animLvl val="lvl"/>
          <dgm:resizeHandles val="exact"/>
        </dgm:presLayoutVars>
      </dgm:prSet>
      <dgm:spPr/>
    </dgm:pt>
    <dgm:pt modelId="{651DC81B-6F66-4A0B-93F8-728741CF854D}" type="pres">
      <dgm:prSet presAssocID="{CCE897E6-2787-4F1D-9C54-B0664A0E39C3}" presName="root1" presStyleCnt="0"/>
      <dgm:spPr/>
    </dgm:pt>
    <dgm:pt modelId="{679E55D4-C2E6-4DC4-8C02-8211AF201587}" type="pres">
      <dgm:prSet presAssocID="{CCE897E6-2787-4F1D-9C54-B0664A0E39C3}" presName="LevelOneTextNode" presStyleLbl="node0" presStyleIdx="0" presStyleCnt="1">
        <dgm:presLayoutVars>
          <dgm:chPref val="3"/>
        </dgm:presLayoutVars>
      </dgm:prSet>
      <dgm:spPr/>
    </dgm:pt>
    <dgm:pt modelId="{7122A2D3-C44F-4C33-A6FE-0703C5E71B02}" type="pres">
      <dgm:prSet presAssocID="{CCE897E6-2787-4F1D-9C54-B0664A0E39C3}" presName="level2hierChild" presStyleCnt="0"/>
      <dgm:spPr/>
    </dgm:pt>
    <dgm:pt modelId="{62EB3D55-6FEA-4DCC-9C67-BBD4C26D2AD8}" type="pres">
      <dgm:prSet presAssocID="{321417B6-A5CA-4FB1-A341-5BF65D2279E4}" presName="conn2-1" presStyleLbl="parChTrans1D2" presStyleIdx="0" presStyleCnt="5"/>
      <dgm:spPr/>
    </dgm:pt>
    <dgm:pt modelId="{5AC57105-899C-4B0E-9DAB-ED9E1F32EB4D}" type="pres">
      <dgm:prSet presAssocID="{321417B6-A5CA-4FB1-A341-5BF65D2279E4}" presName="connTx" presStyleLbl="parChTrans1D2" presStyleIdx="0" presStyleCnt="5"/>
      <dgm:spPr/>
    </dgm:pt>
    <dgm:pt modelId="{BAB98B79-C80E-42C1-B637-EB686990C4D5}" type="pres">
      <dgm:prSet presAssocID="{E1AF89EB-87A6-43E6-8D8D-352EA035CFFA}" presName="root2" presStyleCnt="0"/>
      <dgm:spPr/>
    </dgm:pt>
    <dgm:pt modelId="{FB37BB54-6EB7-43A4-A1A1-EF0965351B18}" type="pres">
      <dgm:prSet presAssocID="{E1AF89EB-87A6-43E6-8D8D-352EA035CFFA}" presName="LevelTwoTextNode" presStyleLbl="node2" presStyleIdx="0" presStyleCnt="5">
        <dgm:presLayoutVars>
          <dgm:chPref val="3"/>
        </dgm:presLayoutVars>
      </dgm:prSet>
      <dgm:spPr/>
    </dgm:pt>
    <dgm:pt modelId="{ABC6F7D0-54F7-42D6-9685-7244904B96CA}" type="pres">
      <dgm:prSet presAssocID="{E1AF89EB-87A6-43E6-8D8D-352EA035CFFA}" presName="level3hierChild" presStyleCnt="0"/>
      <dgm:spPr/>
    </dgm:pt>
    <dgm:pt modelId="{DAB2630E-B7B3-43B3-AA38-EBDE32C20776}" type="pres">
      <dgm:prSet presAssocID="{15DCFD21-61E1-4D1C-B7D9-36BE6737F136}" presName="conn2-1" presStyleLbl="parChTrans1D2" presStyleIdx="1" presStyleCnt="5"/>
      <dgm:spPr/>
    </dgm:pt>
    <dgm:pt modelId="{36A0DA09-61CA-4F9E-81FB-6BA35BB8654C}" type="pres">
      <dgm:prSet presAssocID="{15DCFD21-61E1-4D1C-B7D9-36BE6737F136}" presName="connTx" presStyleLbl="parChTrans1D2" presStyleIdx="1" presStyleCnt="5"/>
      <dgm:spPr/>
    </dgm:pt>
    <dgm:pt modelId="{19CB4065-8EEC-4671-8CDD-B6F365400071}" type="pres">
      <dgm:prSet presAssocID="{C41CA3D8-48B2-46BA-B245-47BF7B7921C2}" presName="root2" presStyleCnt="0"/>
      <dgm:spPr/>
    </dgm:pt>
    <dgm:pt modelId="{CDD9C66F-5547-4FBE-A75E-2CDB2C5FA2D9}" type="pres">
      <dgm:prSet presAssocID="{C41CA3D8-48B2-46BA-B245-47BF7B7921C2}" presName="LevelTwoTextNode" presStyleLbl="node2" presStyleIdx="1" presStyleCnt="5">
        <dgm:presLayoutVars>
          <dgm:chPref val="3"/>
        </dgm:presLayoutVars>
      </dgm:prSet>
      <dgm:spPr/>
    </dgm:pt>
    <dgm:pt modelId="{D860232D-97B9-4AAC-A2E6-8D4A48E18A58}" type="pres">
      <dgm:prSet presAssocID="{C41CA3D8-48B2-46BA-B245-47BF7B7921C2}" presName="level3hierChild" presStyleCnt="0"/>
      <dgm:spPr/>
    </dgm:pt>
    <dgm:pt modelId="{BDC1AF7C-8B74-4BAF-8E1E-33D1E52D4C22}" type="pres">
      <dgm:prSet presAssocID="{5206C039-866E-4D92-85E4-D1338F30339F}" presName="conn2-1" presStyleLbl="parChTrans1D2" presStyleIdx="2" presStyleCnt="5"/>
      <dgm:spPr/>
    </dgm:pt>
    <dgm:pt modelId="{AF95DB79-6802-459D-8DDF-546674B4DF52}" type="pres">
      <dgm:prSet presAssocID="{5206C039-866E-4D92-85E4-D1338F30339F}" presName="connTx" presStyleLbl="parChTrans1D2" presStyleIdx="2" presStyleCnt="5"/>
      <dgm:spPr/>
    </dgm:pt>
    <dgm:pt modelId="{026F4CB3-346E-4386-BE82-E8714B261F1A}" type="pres">
      <dgm:prSet presAssocID="{8C1D51E1-BE88-445D-BE62-FCE257CA3565}" presName="root2" presStyleCnt="0"/>
      <dgm:spPr/>
    </dgm:pt>
    <dgm:pt modelId="{B2EBC3A5-C338-4725-8831-D4CC1D3CFB76}" type="pres">
      <dgm:prSet presAssocID="{8C1D51E1-BE88-445D-BE62-FCE257CA3565}" presName="LevelTwoTextNode" presStyleLbl="node2" presStyleIdx="2" presStyleCnt="5">
        <dgm:presLayoutVars>
          <dgm:chPref val="3"/>
        </dgm:presLayoutVars>
      </dgm:prSet>
      <dgm:spPr/>
    </dgm:pt>
    <dgm:pt modelId="{2D9AC325-0B0B-40BB-AD32-8A0528AEDAD6}" type="pres">
      <dgm:prSet presAssocID="{8C1D51E1-BE88-445D-BE62-FCE257CA3565}" presName="level3hierChild" presStyleCnt="0"/>
      <dgm:spPr/>
    </dgm:pt>
    <dgm:pt modelId="{1055EE86-629A-4DBE-97CA-717E0B4A03BF}" type="pres">
      <dgm:prSet presAssocID="{B5E64D22-4BCB-482D-B6BF-B148B7C6E342}" presName="conn2-1" presStyleLbl="parChTrans1D2" presStyleIdx="3" presStyleCnt="5"/>
      <dgm:spPr/>
    </dgm:pt>
    <dgm:pt modelId="{49C41046-3C2E-4559-9089-4C44500AD7F5}" type="pres">
      <dgm:prSet presAssocID="{B5E64D22-4BCB-482D-B6BF-B148B7C6E342}" presName="connTx" presStyleLbl="parChTrans1D2" presStyleIdx="3" presStyleCnt="5"/>
      <dgm:spPr/>
    </dgm:pt>
    <dgm:pt modelId="{66CE8D8E-489F-4279-A0F3-E2DF3E6CA212}" type="pres">
      <dgm:prSet presAssocID="{ABE623BC-91A3-46BB-8A28-93CF3E8BD8FD}" presName="root2" presStyleCnt="0"/>
      <dgm:spPr/>
    </dgm:pt>
    <dgm:pt modelId="{ABF8C626-A8C9-4899-A4F1-30453F4DB43F}" type="pres">
      <dgm:prSet presAssocID="{ABE623BC-91A3-46BB-8A28-93CF3E8BD8FD}" presName="LevelTwoTextNode" presStyleLbl="node2" presStyleIdx="3" presStyleCnt="5">
        <dgm:presLayoutVars>
          <dgm:chPref val="3"/>
        </dgm:presLayoutVars>
      </dgm:prSet>
      <dgm:spPr/>
    </dgm:pt>
    <dgm:pt modelId="{91E7784D-C69E-4F32-9E1F-9A9050EA8EE9}" type="pres">
      <dgm:prSet presAssocID="{ABE623BC-91A3-46BB-8A28-93CF3E8BD8FD}" presName="level3hierChild" presStyleCnt="0"/>
      <dgm:spPr/>
    </dgm:pt>
    <dgm:pt modelId="{7B3ADF60-C6B6-4F9D-94F8-33D52C9CCFAC}" type="pres">
      <dgm:prSet presAssocID="{3A43D22E-6BC8-40D7-840B-43C50C17DD28}" presName="conn2-1" presStyleLbl="parChTrans1D2" presStyleIdx="4" presStyleCnt="5"/>
      <dgm:spPr/>
    </dgm:pt>
    <dgm:pt modelId="{5039AED0-8694-4B93-B5CE-DBA1575662BE}" type="pres">
      <dgm:prSet presAssocID="{3A43D22E-6BC8-40D7-840B-43C50C17DD28}" presName="connTx" presStyleLbl="parChTrans1D2" presStyleIdx="4" presStyleCnt="5"/>
      <dgm:spPr/>
    </dgm:pt>
    <dgm:pt modelId="{BA66B457-4A9E-4DBA-A4F8-E9A51BCC75B6}" type="pres">
      <dgm:prSet presAssocID="{43331FF3-C02B-4FD0-A85E-E2CD1E2743F3}" presName="root2" presStyleCnt="0"/>
      <dgm:spPr/>
    </dgm:pt>
    <dgm:pt modelId="{FF72F5CF-AF2E-4DDC-9FF5-6CB6012E0049}" type="pres">
      <dgm:prSet presAssocID="{43331FF3-C02B-4FD0-A85E-E2CD1E2743F3}" presName="LevelTwoTextNode" presStyleLbl="node2" presStyleIdx="4" presStyleCnt="5" custLinFactNeighborX="-1945" custLinFactNeighborY="-766">
        <dgm:presLayoutVars>
          <dgm:chPref val="3"/>
        </dgm:presLayoutVars>
      </dgm:prSet>
      <dgm:spPr/>
    </dgm:pt>
    <dgm:pt modelId="{9A8DDF74-A79E-48E3-BBDB-C5C918AB591C}" type="pres">
      <dgm:prSet presAssocID="{43331FF3-C02B-4FD0-A85E-E2CD1E2743F3}" presName="level3hierChild" presStyleCnt="0"/>
      <dgm:spPr/>
    </dgm:pt>
  </dgm:ptLst>
  <dgm:cxnLst>
    <dgm:cxn modelId="{76722B03-CD80-42BF-89D9-CE592713DEEB}" type="presOf" srcId="{15DCFD21-61E1-4D1C-B7D9-36BE6737F136}" destId="{36A0DA09-61CA-4F9E-81FB-6BA35BB8654C}" srcOrd="1" destOrd="0" presId="urn:microsoft.com/office/officeart/2008/layout/HorizontalMultiLevelHierarchy"/>
    <dgm:cxn modelId="{B49A6C04-35B5-44E1-A4C8-0FF0817EC491}" type="presOf" srcId="{3A43D22E-6BC8-40D7-840B-43C50C17DD28}" destId="{7B3ADF60-C6B6-4F9D-94F8-33D52C9CCFAC}" srcOrd="0" destOrd="0" presId="urn:microsoft.com/office/officeart/2008/layout/HorizontalMultiLevelHierarchy"/>
    <dgm:cxn modelId="{07335205-0FE4-47B8-8315-D4C94DA09128}" srcId="{CCE897E6-2787-4F1D-9C54-B0664A0E39C3}" destId="{ABE623BC-91A3-46BB-8A28-93CF3E8BD8FD}" srcOrd="3" destOrd="0" parTransId="{B5E64D22-4BCB-482D-B6BF-B148B7C6E342}" sibTransId="{B49F367A-39F3-4B4D-BFFB-D12A29C1EFAE}"/>
    <dgm:cxn modelId="{1AF4F105-7F2F-4E06-AD9C-EA72902DAAB4}" srcId="{CCE897E6-2787-4F1D-9C54-B0664A0E39C3}" destId="{43331FF3-C02B-4FD0-A85E-E2CD1E2743F3}" srcOrd="4" destOrd="0" parTransId="{3A43D22E-6BC8-40D7-840B-43C50C17DD28}" sibTransId="{6A46D966-4249-4A8A-8CC4-06518E8C550F}"/>
    <dgm:cxn modelId="{2682F412-545E-455B-8DF7-EFCA5F9E3E67}" srcId="{CCE897E6-2787-4F1D-9C54-B0664A0E39C3}" destId="{8C1D51E1-BE88-445D-BE62-FCE257CA3565}" srcOrd="2" destOrd="0" parTransId="{5206C039-866E-4D92-85E4-D1338F30339F}" sibTransId="{73BB00EA-FE7E-4406-A174-B986C86016D9}"/>
    <dgm:cxn modelId="{3F20E11E-C24F-45E1-8564-87C77E8986E7}" type="presOf" srcId="{ABE623BC-91A3-46BB-8A28-93CF3E8BD8FD}" destId="{ABF8C626-A8C9-4899-A4F1-30453F4DB43F}" srcOrd="0" destOrd="0" presId="urn:microsoft.com/office/officeart/2008/layout/HorizontalMultiLevelHierarchy"/>
    <dgm:cxn modelId="{6855D23E-2DDD-4765-A117-B5E8126B7EF3}" type="presOf" srcId="{CCE897E6-2787-4F1D-9C54-B0664A0E39C3}" destId="{679E55D4-C2E6-4DC4-8C02-8211AF201587}" srcOrd="0" destOrd="0" presId="urn:microsoft.com/office/officeart/2008/layout/HorizontalMultiLevelHierarchy"/>
    <dgm:cxn modelId="{4880F843-8FB8-4E8A-89BF-A0014E24A0B9}" type="presOf" srcId="{321417B6-A5CA-4FB1-A341-5BF65D2279E4}" destId="{62EB3D55-6FEA-4DCC-9C67-BBD4C26D2AD8}" srcOrd="0" destOrd="0" presId="urn:microsoft.com/office/officeart/2008/layout/HorizontalMultiLevelHierarchy"/>
    <dgm:cxn modelId="{F673DC49-D85C-47B9-A7C5-28A5F0003AFF}" type="presOf" srcId="{9CEB49A5-ECE2-456E-A739-4D8D90720346}" destId="{CE1144D0-1109-40AC-B5B5-AF07EB7C54F7}" srcOrd="0" destOrd="0" presId="urn:microsoft.com/office/officeart/2008/layout/HorizontalMultiLevelHierarchy"/>
    <dgm:cxn modelId="{CA89B372-3DD2-452E-B7A3-70E70AC973D5}" type="presOf" srcId="{B5E64D22-4BCB-482D-B6BF-B148B7C6E342}" destId="{49C41046-3C2E-4559-9089-4C44500AD7F5}" srcOrd="1" destOrd="0" presId="urn:microsoft.com/office/officeart/2008/layout/HorizontalMultiLevelHierarchy"/>
    <dgm:cxn modelId="{DF606D54-916A-488F-8B0B-DCE8806EC5E8}" type="presOf" srcId="{5206C039-866E-4D92-85E4-D1338F30339F}" destId="{AF95DB79-6802-459D-8DDF-546674B4DF52}" srcOrd="1" destOrd="0" presId="urn:microsoft.com/office/officeart/2008/layout/HorizontalMultiLevelHierarchy"/>
    <dgm:cxn modelId="{E9AEA47A-CEB5-4ACF-8E1E-4BBADF635043}" type="presOf" srcId="{C41CA3D8-48B2-46BA-B245-47BF7B7921C2}" destId="{CDD9C66F-5547-4FBE-A75E-2CDB2C5FA2D9}" srcOrd="0" destOrd="0" presId="urn:microsoft.com/office/officeart/2008/layout/HorizontalMultiLevelHierarchy"/>
    <dgm:cxn modelId="{835F2D7C-399C-4422-9367-4983A0DB2629}" type="presOf" srcId="{8C1D51E1-BE88-445D-BE62-FCE257CA3565}" destId="{B2EBC3A5-C338-4725-8831-D4CC1D3CFB76}" srcOrd="0" destOrd="0" presId="urn:microsoft.com/office/officeart/2008/layout/HorizontalMultiLevelHierarchy"/>
    <dgm:cxn modelId="{0DBE809A-B429-4FF3-8612-2511FB579191}" srcId="{CCE897E6-2787-4F1D-9C54-B0664A0E39C3}" destId="{E1AF89EB-87A6-43E6-8D8D-352EA035CFFA}" srcOrd="0" destOrd="0" parTransId="{321417B6-A5CA-4FB1-A341-5BF65D2279E4}" sibTransId="{52E3277F-93B3-4815-B074-F5420632A557}"/>
    <dgm:cxn modelId="{A94D22A4-16E1-4093-BB18-FC60A1E0DF8C}" type="presOf" srcId="{3A43D22E-6BC8-40D7-840B-43C50C17DD28}" destId="{5039AED0-8694-4B93-B5CE-DBA1575662BE}" srcOrd="1" destOrd="0" presId="urn:microsoft.com/office/officeart/2008/layout/HorizontalMultiLevelHierarchy"/>
    <dgm:cxn modelId="{4E71B5B2-E21B-45C3-9136-621836C512D5}" type="presOf" srcId="{43331FF3-C02B-4FD0-A85E-E2CD1E2743F3}" destId="{FF72F5CF-AF2E-4DDC-9FF5-6CB6012E0049}" srcOrd="0" destOrd="0" presId="urn:microsoft.com/office/officeart/2008/layout/HorizontalMultiLevelHierarchy"/>
    <dgm:cxn modelId="{B04EE0BF-5990-4350-90D9-0449C84A34F7}" type="presOf" srcId="{15DCFD21-61E1-4D1C-B7D9-36BE6737F136}" destId="{DAB2630E-B7B3-43B3-AA38-EBDE32C20776}" srcOrd="0" destOrd="0" presId="urn:microsoft.com/office/officeart/2008/layout/HorizontalMultiLevelHierarchy"/>
    <dgm:cxn modelId="{BB229BC0-FA6D-4071-A5D9-7DE302B4E9CA}" type="presOf" srcId="{5206C039-866E-4D92-85E4-D1338F30339F}" destId="{BDC1AF7C-8B74-4BAF-8E1E-33D1E52D4C22}" srcOrd="0" destOrd="0" presId="urn:microsoft.com/office/officeart/2008/layout/HorizontalMultiLevelHierarchy"/>
    <dgm:cxn modelId="{C0390AC1-B663-472D-92C9-4B795190CFC8}" type="presOf" srcId="{E1AF89EB-87A6-43E6-8D8D-352EA035CFFA}" destId="{FB37BB54-6EB7-43A4-A1A1-EF0965351B18}" srcOrd="0" destOrd="0" presId="urn:microsoft.com/office/officeart/2008/layout/HorizontalMultiLevelHierarchy"/>
    <dgm:cxn modelId="{B11656CC-C0B4-4D60-AD66-B23D6C5D8A02}" type="presOf" srcId="{321417B6-A5CA-4FB1-A341-5BF65D2279E4}" destId="{5AC57105-899C-4B0E-9DAB-ED9E1F32EB4D}" srcOrd="1" destOrd="0" presId="urn:microsoft.com/office/officeart/2008/layout/HorizontalMultiLevelHierarchy"/>
    <dgm:cxn modelId="{BB639CE1-479D-400B-8550-C80937B721C0}" type="presOf" srcId="{B5E64D22-4BCB-482D-B6BF-B148B7C6E342}" destId="{1055EE86-629A-4DBE-97CA-717E0B4A03BF}" srcOrd="0" destOrd="0" presId="urn:microsoft.com/office/officeart/2008/layout/HorizontalMultiLevelHierarchy"/>
    <dgm:cxn modelId="{55E4ADE7-AD16-4401-BCDF-E7DEAA435C62}" srcId="{CCE897E6-2787-4F1D-9C54-B0664A0E39C3}" destId="{C41CA3D8-48B2-46BA-B245-47BF7B7921C2}" srcOrd="1" destOrd="0" parTransId="{15DCFD21-61E1-4D1C-B7D9-36BE6737F136}" sibTransId="{5FA2215A-57CF-48DB-9F05-9DC3853A29FE}"/>
    <dgm:cxn modelId="{FE890AFD-DF66-4D31-B399-E4CEA6FFBB27}" srcId="{9CEB49A5-ECE2-456E-A739-4D8D90720346}" destId="{CCE897E6-2787-4F1D-9C54-B0664A0E39C3}" srcOrd="0" destOrd="0" parTransId="{0A787BBB-E680-4DB6-81D8-7C42ABF7C66D}" sibTransId="{DEEC07F5-B884-4DFA-87DD-600ABE7CA976}"/>
    <dgm:cxn modelId="{4688695B-BA5B-406C-8932-68A87061307A}" type="presParOf" srcId="{CE1144D0-1109-40AC-B5B5-AF07EB7C54F7}" destId="{651DC81B-6F66-4A0B-93F8-728741CF854D}" srcOrd="0" destOrd="0" presId="urn:microsoft.com/office/officeart/2008/layout/HorizontalMultiLevelHierarchy"/>
    <dgm:cxn modelId="{C33D2B1F-FAF3-457C-A64C-3F7F0F132A6D}" type="presParOf" srcId="{651DC81B-6F66-4A0B-93F8-728741CF854D}" destId="{679E55D4-C2E6-4DC4-8C02-8211AF201587}" srcOrd="0" destOrd="0" presId="urn:microsoft.com/office/officeart/2008/layout/HorizontalMultiLevelHierarchy"/>
    <dgm:cxn modelId="{FD3FDB5D-2A76-4A16-BE5E-ADD68E666D82}" type="presParOf" srcId="{651DC81B-6F66-4A0B-93F8-728741CF854D}" destId="{7122A2D3-C44F-4C33-A6FE-0703C5E71B02}" srcOrd="1" destOrd="0" presId="urn:microsoft.com/office/officeart/2008/layout/HorizontalMultiLevelHierarchy"/>
    <dgm:cxn modelId="{7DCA3134-B8E2-4305-90B4-C2FD49E0A963}" type="presParOf" srcId="{7122A2D3-C44F-4C33-A6FE-0703C5E71B02}" destId="{62EB3D55-6FEA-4DCC-9C67-BBD4C26D2AD8}" srcOrd="0" destOrd="0" presId="urn:microsoft.com/office/officeart/2008/layout/HorizontalMultiLevelHierarchy"/>
    <dgm:cxn modelId="{E6B904EB-C60E-4ECD-A18D-94C99EC74268}" type="presParOf" srcId="{62EB3D55-6FEA-4DCC-9C67-BBD4C26D2AD8}" destId="{5AC57105-899C-4B0E-9DAB-ED9E1F32EB4D}" srcOrd="0" destOrd="0" presId="urn:microsoft.com/office/officeart/2008/layout/HorizontalMultiLevelHierarchy"/>
    <dgm:cxn modelId="{35FFB022-6611-47F4-BC9F-EDA6CF2B34FF}" type="presParOf" srcId="{7122A2D3-C44F-4C33-A6FE-0703C5E71B02}" destId="{BAB98B79-C80E-42C1-B637-EB686990C4D5}" srcOrd="1" destOrd="0" presId="urn:microsoft.com/office/officeart/2008/layout/HorizontalMultiLevelHierarchy"/>
    <dgm:cxn modelId="{5546D5E5-3CF0-4416-8EA2-2D95655AFE16}" type="presParOf" srcId="{BAB98B79-C80E-42C1-B637-EB686990C4D5}" destId="{FB37BB54-6EB7-43A4-A1A1-EF0965351B18}" srcOrd="0" destOrd="0" presId="urn:microsoft.com/office/officeart/2008/layout/HorizontalMultiLevelHierarchy"/>
    <dgm:cxn modelId="{8711F8B2-096A-4DC4-BCF9-C9FC38AF8E8F}" type="presParOf" srcId="{BAB98B79-C80E-42C1-B637-EB686990C4D5}" destId="{ABC6F7D0-54F7-42D6-9685-7244904B96CA}" srcOrd="1" destOrd="0" presId="urn:microsoft.com/office/officeart/2008/layout/HorizontalMultiLevelHierarchy"/>
    <dgm:cxn modelId="{0BC63041-24A6-4AD7-8620-6D1C52921B92}" type="presParOf" srcId="{7122A2D3-C44F-4C33-A6FE-0703C5E71B02}" destId="{DAB2630E-B7B3-43B3-AA38-EBDE32C20776}" srcOrd="2" destOrd="0" presId="urn:microsoft.com/office/officeart/2008/layout/HorizontalMultiLevelHierarchy"/>
    <dgm:cxn modelId="{8CA97629-38CD-4EAA-98A8-6D9A378C8495}" type="presParOf" srcId="{DAB2630E-B7B3-43B3-AA38-EBDE32C20776}" destId="{36A0DA09-61CA-4F9E-81FB-6BA35BB8654C}" srcOrd="0" destOrd="0" presId="urn:microsoft.com/office/officeart/2008/layout/HorizontalMultiLevelHierarchy"/>
    <dgm:cxn modelId="{5AED24BC-B5C1-454C-A445-CD3B79E293F8}" type="presParOf" srcId="{7122A2D3-C44F-4C33-A6FE-0703C5E71B02}" destId="{19CB4065-8EEC-4671-8CDD-B6F365400071}" srcOrd="3" destOrd="0" presId="urn:microsoft.com/office/officeart/2008/layout/HorizontalMultiLevelHierarchy"/>
    <dgm:cxn modelId="{8A5E3411-139C-424D-AC38-50B57664D6F5}" type="presParOf" srcId="{19CB4065-8EEC-4671-8CDD-B6F365400071}" destId="{CDD9C66F-5547-4FBE-A75E-2CDB2C5FA2D9}" srcOrd="0" destOrd="0" presId="urn:microsoft.com/office/officeart/2008/layout/HorizontalMultiLevelHierarchy"/>
    <dgm:cxn modelId="{33244CEB-97E7-426C-B274-CD68CAFA48B6}" type="presParOf" srcId="{19CB4065-8EEC-4671-8CDD-B6F365400071}" destId="{D860232D-97B9-4AAC-A2E6-8D4A48E18A58}" srcOrd="1" destOrd="0" presId="urn:microsoft.com/office/officeart/2008/layout/HorizontalMultiLevelHierarchy"/>
    <dgm:cxn modelId="{2B209065-4216-4E22-810C-724390BF6AA2}" type="presParOf" srcId="{7122A2D3-C44F-4C33-A6FE-0703C5E71B02}" destId="{BDC1AF7C-8B74-4BAF-8E1E-33D1E52D4C22}" srcOrd="4" destOrd="0" presId="urn:microsoft.com/office/officeart/2008/layout/HorizontalMultiLevelHierarchy"/>
    <dgm:cxn modelId="{369A22F9-A3E8-47AC-8160-FC13B4FED038}" type="presParOf" srcId="{BDC1AF7C-8B74-4BAF-8E1E-33D1E52D4C22}" destId="{AF95DB79-6802-459D-8DDF-546674B4DF52}" srcOrd="0" destOrd="0" presId="urn:microsoft.com/office/officeart/2008/layout/HorizontalMultiLevelHierarchy"/>
    <dgm:cxn modelId="{6CA90B0B-A789-45FF-93EB-813477A49CC4}" type="presParOf" srcId="{7122A2D3-C44F-4C33-A6FE-0703C5E71B02}" destId="{026F4CB3-346E-4386-BE82-E8714B261F1A}" srcOrd="5" destOrd="0" presId="urn:microsoft.com/office/officeart/2008/layout/HorizontalMultiLevelHierarchy"/>
    <dgm:cxn modelId="{78C596CE-0316-4C5F-8005-FF92C7986CE6}" type="presParOf" srcId="{026F4CB3-346E-4386-BE82-E8714B261F1A}" destId="{B2EBC3A5-C338-4725-8831-D4CC1D3CFB76}" srcOrd="0" destOrd="0" presId="urn:microsoft.com/office/officeart/2008/layout/HorizontalMultiLevelHierarchy"/>
    <dgm:cxn modelId="{8954F641-CAD3-45C3-9B71-C947F1116809}" type="presParOf" srcId="{026F4CB3-346E-4386-BE82-E8714B261F1A}" destId="{2D9AC325-0B0B-40BB-AD32-8A0528AEDAD6}" srcOrd="1" destOrd="0" presId="urn:microsoft.com/office/officeart/2008/layout/HorizontalMultiLevelHierarchy"/>
    <dgm:cxn modelId="{D0F32B92-7897-45AD-9522-666061F6EA29}" type="presParOf" srcId="{7122A2D3-C44F-4C33-A6FE-0703C5E71B02}" destId="{1055EE86-629A-4DBE-97CA-717E0B4A03BF}" srcOrd="6" destOrd="0" presId="urn:microsoft.com/office/officeart/2008/layout/HorizontalMultiLevelHierarchy"/>
    <dgm:cxn modelId="{6DE0F8E4-F32D-428F-8F40-B901B4E40269}" type="presParOf" srcId="{1055EE86-629A-4DBE-97CA-717E0B4A03BF}" destId="{49C41046-3C2E-4559-9089-4C44500AD7F5}" srcOrd="0" destOrd="0" presId="urn:microsoft.com/office/officeart/2008/layout/HorizontalMultiLevelHierarchy"/>
    <dgm:cxn modelId="{6C723546-33C6-4EFD-9DC7-5A9EF109A2F6}" type="presParOf" srcId="{7122A2D3-C44F-4C33-A6FE-0703C5E71B02}" destId="{66CE8D8E-489F-4279-A0F3-E2DF3E6CA212}" srcOrd="7" destOrd="0" presId="urn:microsoft.com/office/officeart/2008/layout/HorizontalMultiLevelHierarchy"/>
    <dgm:cxn modelId="{B2496ACC-E68C-47C0-8CB9-B628037F4340}" type="presParOf" srcId="{66CE8D8E-489F-4279-A0F3-E2DF3E6CA212}" destId="{ABF8C626-A8C9-4899-A4F1-30453F4DB43F}" srcOrd="0" destOrd="0" presId="urn:microsoft.com/office/officeart/2008/layout/HorizontalMultiLevelHierarchy"/>
    <dgm:cxn modelId="{29819B49-1A46-4B8C-BAD6-07304D05A0D4}" type="presParOf" srcId="{66CE8D8E-489F-4279-A0F3-E2DF3E6CA212}" destId="{91E7784D-C69E-4F32-9E1F-9A9050EA8EE9}" srcOrd="1" destOrd="0" presId="urn:microsoft.com/office/officeart/2008/layout/HorizontalMultiLevelHierarchy"/>
    <dgm:cxn modelId="{C9E211B1-6C18-4047-A3D2-0D0325AF13B5}" type="presParOf" srcId="{7122A2D3-C44F-4C33-A6FE-0703C5E71B02}" destId="{7B3ADF60-C6B6-4F9D-94F8-33D52C9CCFAC}" srcOrd="8" destOrd="0" presId="urn:microsoft.com/office/officeart/2008/layout/HorizontalMultiLevelHierarchy"/>
    <dgm:cxn modelId="{3A77FB91-80EC-4F9B-BFF5-89A7C7C09603}" type="presParOf" srcId="{7B3ADF60-C6B6-4F9D-94F8-33D52C9CCFAC}" destId="{5039AED0-8694-4B93-B5CE-DBA1575662BE}" srcOrd="0" destOrd="0" presId="urn:microsoft.com/office/officeart/2008/layout/HorizontalMultiLevelHierarchy"/>
    <dgm:cxn modelId="{FDFFD106-44D5-459C-9907-CD49D382E53E}" type="presParOf" srcId="{7122A2D3-C44F-4C33-A6FE-0703C5E71B02}" destId="{BA66B457-4A9E-4DBA-A4F8-E9A51BCC75B6}" srcOrd="9" destOrd="0" presId="urn:microsoft.com/office/officeart/2008/layout/HorizontalMultiLevelHierarchy"/>
    <dgm:cxn modelId="{69D08E12-676B-4CE7-8CD8-2672EECFF7D9}" type="presParOf" srcId="{BA66B457-4A9E-4DBA-A4F8-E9A51BCC75B6}" destId="{FF72F5CF-AF2E-4DDC-9FF5-6CB6012E0049}" srcOrd="0" destOrd="0" presId="urn:microsoft.com/office/officeart/2008/layout/HorizontalMultiLevelHierarchy"/>
    <dgm:cxn modelId="{AFBB0C37-9665-49A2-B8A0-4EC3BC3FD226}" type="presParOf" srcId="{BA66B457-4A9E-4DBA-A4F8-E9A51BCC75B6}" destId="{9A8DDF74-A79E-48E3-BBDB-C5C918AB591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DAF70F-3457-4C65-9C61-71027D6A65F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9B52352B-C418-4D95-B378-630F6CFE5B23}">
      <dgm:prSet phldrT="[Text]"/>
      <dgm:spPr/>
      <dgm:t>
        <a:bodyPr/>
        <a:lstStyle/>
        <a:p>
          <a:r>
            <a:rPr lang="en-GB" dirty="0"/>
            <a:t>Survey </a:t>
          </a:r>
        </a:p>
      </dgm:t>
    </dgm:pt>
    <dgm:pt modelId="{D4C20525-E260-47CE-AF53-407B642C28B5}" type="parTrans" cxnId="{1DE260DD-9CE4-4219-A425-11263ED82F8F}">
      <dgm:prSet/>
      <dgm:spPr/>
      <dgm:t>
        <a:bodyPr/>
        <a:lstStyle/>
        <a:p>
          <a:endParaRPr lang="en-GB"/>
        </a:p>
      </dgm:t>
    </dgm:pt>
    <dgm:pt modelId="{59AA3CEE-38EB-4B35-AA20-19BD8171662A}" type="sibTrans" cxnId="{1DE260DD-9CE4-4219-A425-11263ED82F8F}">
      <dgm:prSet/>
      <dgm:spPr/>
      <dgm:t>
        <a:bodyPr/>
        <a:lstStyle/>
        <a:p>
          <a:endParaRPr lang="en-GB"/>
        </a:p>
      </dgm:t>
    </dgm:pt>
    <dgm:pt modelId="{126C1343-6461-403C-9CC7-72F271DD2394}">
      <dgm:prSet phldrT="[Text]"/>
      <dgm:spPr/>
      <dgm:t>
        <a:bodyPr/>
        <a:lstStyle/>
        <a:p>
          <a:r>
            <a:rPr lang="en-GB" dirty="0"/>
            <a:t>Microsoft Teams</a:t>
          </a:r>
        </a:p>
      </dgm:t>
    </dgm:pt>
    <dgm:pt modelId="{3C17DBA2-DEEC-4582-A5D1-A8D9316D41C7}" type="parTrans" cxnId="{F66B335B-9B9D-4C43-8E10-15A2EBF3E950}">
      <dgm:prSet/>
      <dgm:spPr/>
      <dgm:t>
        <a:bodyPr/>
        <a:lstStyle/>
        <a:p>
          <a:endParaRPr lang="en-GB"/>
        </a:p>
      </dgm:t>
    </dgm:pt>
    <dgm:pt modelId="{524A5827-2014-49E2-BD7D-D210C6FFAD79}" type="sibTrans" cxnId="{F66B335B-9B9D-4C43-8E10-15A2EBF3E950}">
      <dgm:prSet/>
      <dgm:spPr/>
      <dgm:t>
        <a:bodyPr/>
        <a:lstStyle/>
        <a:p>
          <a:endParaRPr lang="en-GB"/>
        </a:p>
      </dgm:t>
    </dgm:pt>
    <dgm:pt modelId="{0755D7CE-E23A-4304-ADF7-1B3BAAC431CE}">
      <dgm:prSet phldrT="[Text]"/>
      <dgm:spPr/>
      <dgm:t>
        <a:bodyPr/>
        <a:lstStyle/>
        <a:p>
          <a:r>
            <a:rPr lang="en-GB" dirty="0"/>
            <a:t>Email Groups </a:t>
          </a:r>
        </a:p>
      </dgm:t>
    </dgm:pt>
    <dgm:pt modelId="{97A0C97A-F2E4-4CD2-BBD2-37DCB9B53787}" type="parTrans" cxnId="{D64EF9A5-324A-443A-A522-404D5E6D998C}">
      <dgm:prSet/>
      <dgm:spPr/>
      <dgm:t>
        <a:bodyPr/>
        <a:lstStyle/>
        <a:p>
          <a:endParaRPr lang="en-GB"/>
        </a:p>
      </dgm:t>
    </dgm:pt>
    <dgm:pt modelId="{13D55BCB-A2FD-4DED-AB42-BAFE3F4286EA}" type="sibTrans" cxnId="{D64EF9A5-324A-443A-A522-404D5E6D998C}">
      <dgm:prSet/>
      <dgm:spPr/>
      <dgm:t>
        <a:bodyPr/>
        <a:lstStyle/>
        <a:p>
          <a:endParaRPr lang="en-GB"/>
        </a:p>
      </dgm:t>
    </dgm:pt>
    <dgm:pt modelId="{03D0982A-B63A-4A5F-8BAC-578BFFFABEB8}">
      <dgm:prSet phldrT="[Text]"/>
      <dgm:spPr/>
      <dgm:t>
        <a:bodyPr/>
        <a:lstStyle/>
        <a:p>
          <a:r>
            <a:rPr lang="en-GB"/>
            <a:t>Informal discussion</a:t>
          </a:r>
        </a:p>
      </dgm:t>
    </dgm:pt>
    <dgm:pt modelId="{75936639-7DFB-4AB4-852D-80A9AB02327E}" type="parTrans" cxnId="{4485C668-0967-44C0-84D4-91C32C219F8F}">
      <dgm:prSet/>
      <dgm:spPr/>
      <dgm:t>
        <a:bodyPr/>
        <a:lstStyle/>
        <a:p>
          <a:endParaRPr lang="en-GB"/>
        </a:p>
      </dgm:t>
    </dgm:pt>
    <dgm:pt modelId="{B10FC310-3796-4246-879E-96772D32E1B8}" type="sibTrans" cxnId="{4485C668-0967-44C0-84D4-91C32C219F8F}">
      <dgm:prSet/>
      <dgm:spPr/>
      <dgm:t>
        <a:bodyPr/>
        <a:lstStyle/>
        <a:p>
          <a:endParaRPr lang="en-GB"/>
        </a:p>
      </dgm:t>
    </dgm:pt>
    <dgm:pt modelId="{A4DEAD6C-318F-4414-8373-068FC4F4164D}">
      <dgm:prSet phldrT="[Text]"/>
      <dgm:spPr/>
      <dgm:t>
        <a:bodyPr/>
        <a:lstStyle/>
        <a:p>
          <a:r>
            <a:rPr lang="en-GB"/>
            <a:t>Social Media</a:t>
          </a:r>
        </a:p>
      </dgm:t>
    </dgm:pt>
    <dgm:pt modelId="{3F75B516-D7F1-46C4-A55D-8134DDA299D2}" type="parTrans" cxnId="{3B65D9B9-0922-4F7B-A328-ED0F1866AAD9}">
      <dgm:prSet/>
      <dgm:spPr/>
      <dgm:t>
        <a:bodyPr/>
        <a:lstStyle/>
        <a:p>
          <a:endParaRPr lang="en-GB"/>
        </a:p>
      </dgm:t>
    </dgm:pt>
    <dgm:pt modelId="{3B8E1AD1-29F0-4B33-9C67-C4248EB68DA7}" type="sibTrans" cxnId="{3B65D9B9-0922-4F7B-A328-ED0F1866AAD9}">
      <dgm:prSet/>
      <dgm:spPr/>
      <dgm:t>
        <a:bodyPr/>
        <a:lstStyle/>
        <a:p>
          <a:endParaRPr lang="en-GB"/>
        </a:p>
      </dgm:t>
    </dgm:pt>
    <dgm:pt modelId="{CC645201-269C-42CD-ABD2-42B46FCCCD8F}" type="pres">
      <dgm:prSet presAssocID="{14DAF70F-3457-4C65-9C61-71027D6A65FD}" presName="diagram" presStyleCnt="0">
        <dgm:presLayoutVars>
          <dgm:dir/>
          <dgm:resizeHandles val="exact"/>
        </dgm:presLayoutVars>
      </dgm:prSet>
      <dgm:spPr/>
    </dgm:pt>
    <dgm:pt modelId="{3B3ED487-F9EB-4D3C-9A0C-1670C7C33240}" type="pres">
      <dgm:prSet presAssocID="{9B52352B-C418-4D95-B378-630F6CFE5B23}" presName="node" presStyleLbl="node1" presStyleIdx="0" presStyleCnt="5">
        <dgm:presLayoutVars>
          <dgm:bulletEnabled val="1"/>
        </dgm:presLayoutVars>
      </dgm:prSet>
      <dgm:spPr/>
    </dgm:pt>
    <dgm:pt modelId="{E4CF2357-42ED-42A4-8469-7816E508C441}" type="pres">
      <dgm:prSet presAssocID="{59AA3CEE-38EB-4B35-AA20-19BD8171662A}" presName="sibTrans" presStyleCnt="0"/>
      <dgm:spPr/>
    </dgm:pt>
    <dgm:pt modelId="{D257E85D-8337-4BE0-B61B-7BF7A16D8704}" type="pres">
      <dgm:prSet presAssocID="{126C1343-6461-403C-9CC7-72F271DD2394}" presName="node" presStyleLbl="node1" presStyleIdx="1" presStyleCnt="5">
        <dgm:presLayoutVars>
          <dgm:bulletEnabled val="1"/>
        </dgm:presLayoutVars>
      </dgm:prSet>
      <dgm:spPr/>
    </dgm:pt>
    <dgm:pt modelId="{498636C6-C398-4EDB-9788-5BBCE38288FF}" type="pres">
      <dgm:prSet presAssocID="{524A5827-2014-49E2-BD7D-D210C6FFAD79}" presName="sibTrans" presStyleCnt="0"/>
      <dgm:spPr/>
    </dgm:pt>
    <dgm:pt modelId="{024B1ED4-3268-4946-AF83-8C1A08740EA2}" type="pres">
      <dgm:prSet presAssocID="{0755D7CE-E23A-4304-ADF7-1B3BAAC431CE}" presName="node" presStyleLbl="node1" presStyleIdx="2" presStyleCnt="5">
        <dgm:presLayoutVars>
          <dgm:bulletEnabled val="1"/>
        </dgm:presLayoutVars>
      </dgm:prSet>
      <dgm:spPr/>
    </dgm:pt>
    <dgm:pt modelId="{CF8B432D-55E6-4517-B5DE-F341A22E669B}" type="pres">
      <dgm:prSet presAssocID="{13D55BCB-A2FD-4DED-AB42-BAFE3F4286EA}" presName="sibTrans" presStyleCnt="0"/>
      <dgm:spPr/>
    </dgm:pt>
    <dgm:pt modelId="{63D2B390-2662-44A1-881F-BA5A12D33ACE}" type="pres">
      <dgm:prSet presAssocID="{03D0982A-B63A-4A5F-8BAC-578BFFFABEB8}" presName="node" presStyleLbl="node1" presStyleIdx="3" presStyleCnt="5">
        <dgm:presLayoutVars>
          <dgm:bulletEnabled val="1"/>
        </dgm:presLayoutVars>
      </dgm:prSet>
      <dgm:spPr/>
    </dgm:pt>
    <dgm:pt modelId="{1F32B5BB-48A7-4CDB-88E7-CB0CA8FDDFEB}" type="pres">
      <dgm:prSet presAssocID="{B10FC310-3796-4246-879E-96772D32E1B8}" presName="sibTrans" presStyleCnt="0"/>
      <dgm:spPr/>
    </dgm:pt>
    <dgm:pt modelId="{DCC6E4C1-08E7-4CCD-881F-214CEAFC5A0F}" type="pres">
      <dgm:prSet presAssocID="{A4DEAD6C-318F-4414-8373-068FC4F4164D}" presName="node" presStyleLbl="node1" presStyleIdx="4" presStyleCnt="5">
        <dgm:presLayoutVars>
          <dgm:bulletEnabled val="1"/>
        </dgm:presLayoutVars>
      </dgm:prSet>
      <dgm:spPr/>
    </dgm:pt>
  </dgm:ptLst>
  <dgm:cxnLst>
    <dgm:cxn modelId="{7A82D60C-DB1C-4034-9C0D-FA3F8F346D97}" type="presOf" srcId="{14DAF70F-3457-4C65-9C61-71027D6A65FD}" destId="{CC645201-269C-42CD-ABD2-42B46FCCCD8F}" srcOrd="0" destOrd="0" presId="urn:microsoft.com/office/officeart/2005/8/layout/default"/>
    <dgm:cxn modelId="{F66B335B-9B9D-4C43-8E10-15A2EBF3E950}" srcId="{14DAF70F-3457-4C65-9C61-71027D6A65FD}" destId="{126C1343-6461-403C-9CC7-72F271DD2394}" srcOrd="1" destOrd="0" parTransId="{3C17DBA2-DEEC-4582-A5D1-A8D9316D41C7}" sibTransId="{524A5827-2014-49E2-BD7D-D210C6FFAD79}"/>
    <dgm:cxn modelId="{4485C668-0967-44C0-84D4-91C32C219F8F}" srcId="{14DAF70F-3457-4C65-9C61-71027D6A65FD}" destId="{03D0982A-B63A-4A5F-8BAC-578BFFFABEB8}" srcOrd="3" destOrd="0" parTransId="{75936639-7DFB-4AB4-852D-80A9AB02327E}" sibTransId="{B10FC310-3796-4246-879E-96772D32E1B8}"/>
    <dgm:cxn modelId="{6DC22982-1C10-4A86-BDD7-828631E5FF1B}" type="presOf" srcId="{A4DEAD6C-318F-4414-8373-068FC4F4164D}" destId="{DCC6E4C1-08E7-4CCD-881F-214CEAFC5A0F}" srcOrd="0" destOrd="0" presId="urn:microsoft.com/office/officeart/2005/8/layout/default"/>
    <dgm:cxn modelId="{C4D13185-6A4D-4837-ADF4-3C29544CDBFD}" type="presOf" srcId="{03D0982A-B63A-4A5F-8BAC-578BFFFABEB8}" destId="{63D2B390-2662-44A1-881F-BA5A12D33ACE}" srcOrd="0" destOrd="0" presId="urn:microsoft.com/office/officeart/2005/8/layout/default"/>
    <dgm:cxn modelId="{9402898F-4ADB-46B9-91F5-695A61C4B8CA}" type="presOf" srcId="{9B52352B-C418-4D95-B378-630F6CFE5B23}" destId="{3B3ED487-F9EB-4D3C-9A0C-1670C7C33240}" srcOrd="0" destOrd="0" presId="urn:microsoft.com/office/officeart/2005/8/layout/default"/>
    <dgm:cxn modelId="{D64EF9A5-324A-443A-A522-404D5E6D998C}" srcId="{14DAF70F-3457-4C65-9C61-71027D6A65FD}" destId="{0755D7CE-E23A-4304-ADF7-1B3BAAC431CE}" srcOrd="2" destOrd="0" parTransId="{97A0C97A-F2E4-4CD2-BBD2-37DCB9B53787}" sibTransId="{13D55BCB-A2FD-4DED-AB42-BAFE3F4286EA}"/>
    <dgm:cxn modelId="{134315AD-C34F-4E1D-82AA-4003E72CF4A1}" type="presOf" srcId="{126C1343-6461-403C-9CC7-72F271DD2394}" destId="{D257E85D-8337-4BE0-B61B-7BF7A16D8704}" srcOrd="0" destOrd="0" presId="urn:microsoft.com/office/officeart/2005/8/layout/default"/>
    <dgm:cxn modelId="{3B65D9B9-0922-4F7B-A328-ED0F1866AAD9}" srcId="{14DAF70F-3457-4C65-9C61-71027D6A65FD}" destId="{A4DEAD6C-318F-4414-8373-068FC4F4164D}" srcOrd="4" destOrd="0" parTransId="{3F75B516-D7F1-46C4-A55D-8134DDA299D2}" sibTransId="{3B8E1AD1-29F0-4B33-9C67-C4248EB68DA7}"/>
    <dgm:cxn modelId="{273D5AC4-CC52-4BDC-97DC-7130435F921F}" type="presOf" srcId="{0755D7CE-E23A-4304-ADF7-1B3BAAC431CE}" destId="{024B1ED4-3268-4946-AF83-8C1A08740EA2}" srcOrd="0" destOrd="0" presId="urn:microsoft.com/office/officeart/2005/8/layout/default"/>
    <dgm:cxn modelId="{1DE260DD-9CE4-4219-A425-11263ED82F8F}" srcId="{14DAF70F-3457-4C65-9C61-71027D6A65FD}" destId="{9B52352B-C418-4D95-B378-630F6CFE5B23}" srcOrd="0" destOrd="0" parTransId="{D4C20525-E260-47CE-AF53-407B642C28B5}" sibTransId="{59AA3CEE-38EB-4B35-AA20-19BD8171662A}"/>
    <dgm:cxn modelId="{EBB502A0-E493-4439-B0F3-8F7F08CFBA12}" type="presParOf" srcId="{CC645201-269C-42CD-ABD2-42B46FCCCD8F}" destId="{3B3ED487-F9EB-4D3C-9A0C-1670C7C33240}" srcOrd="0" destOrd="0" presId="urn:microsoft.com/office/officeart/2005/8/layout/default"/>
    <dgm:cxn modelId="{19B530DE-ADFA-40BF-9013-D4E09DC10CA9}" type="presParOf" srcId="{CC645201-269C-42CD-ABD2-42B46FCCCD8F}" destId="{E4CF2357-42ED-42A4-8469-7816E508C441}" srcOrd="1" destOrd="0" presId="urn:microsoft.com/office/officeart/2005/8/layout/default"/>
    <dgm:cxn modelId="{70606365-66DA-4CD2-8D6C-9E7C5F81B31A}" type="presParOf" srcId="{CC645201-269C-42CD-ABD2-42B46FCCCD8F}" destId="{D257E85D-8337-4BE0-B61B-7BF7A16D8704}" srcOrd="2" destOrd="0" presId="urn:microsoft.com/office/officeart/2005/8/layout/default"/>
    <dgm:cxn modelId="{104BA546-27BA-4C7F-A2CB-3965AD10698E}" type="presParOf" srcId="{CC645201-269C-42CD-ABD2-42B46FCCCD8F}" destId="{498636C6-C398-4EDB-9788-5BBCE38288FF}" srcOrd="3" destOrd="0" presId="urn:microsoft.com/office/officeart/2005/8/layout/default"/>
    <dgm:cxn modelId="{5C080D43-5725-4DAB-9B06-980CA4E19F7E}" type="presParOf" srcId="{CC645201-269C-42CD-ABD2-42B46FCCCD8F}" destId="{024B1ED4-3268-4946-AF83-8C1A08740EA2}" srcOrd="4" destOrd="0" presId="urn:microsoft.com/office/officeart/2005/8/layout/default"/>
    <dgm:cxn modelId="{FCA51C2E-2B90-41FD-9164-09E61A538A06}" type="presParOf" srcId="{CC645201-269C-42CD-ABD2-42B46FCCCD8F}" destId="{CF8B432D-55E6-4517-B5DE-F341A22E669B}" srcOrd="5" destOrd="0" presId="urn:microsoft.com/office/officeart/2005/8/layout/default"/>
    <dgm:cxn modelId="{E5710078-785E-415B-801A-2C9C00950D0D}" type="presParOf" srcId="{CC645201-269C-42CD-ABD2-42B46FCCCD8F}" destId="{63D2B390-2662-44A1-881F-BA5A12D33ACE}" srcOrd="6" destOrd="0" presId="urn:microsoft.com/office/officeart/2005/8/layout/default"/>
    <dgm:cxn modelId="{B1DEA1C1-C917-4EDD-8001-E24252993E50}" type="presParOf" srcId="{CC645201-269C-42CD-ABD2-42B46FCCCD8F}" destId="{1F32B5BB-48A7-4CDB-88E7-CB0CA8FDDFEB}" srcOrd="7" destOrd="0" presId="urn:microsoft.com/office/officeart/2005/8/layout/default"/>
    <dgm:cxn modelId="{A562D8FE-63F5-4324-9B5C-1DFEB658E2EE}" type="presParOf" srcId="{CC645201-269C-42CD-ABD2-42B46FCCCD8F}" destId="{DCC6E4C1-08E7-4CCD-881F-214CEAFC5A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8C8894-51D5-4D8D-8FF5-0981879F87FD}"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B4FE772B-75C7-4759-B62D-23ABCFACEF33}">
      <dgm:prSet phldrT="[Text]" custT="1"/>
      <dgm:spPr/>
      <dgm:t>
        <a:bodyPr/>
        <a:lstStyle/>
        <a:p>
          <a:r>
            <a:rPr lang="en-GB" sz="1600" dirty="0"/>
            <a:t>Ensure you have feedback and understand the issues</a:t>
          </a:r>
        </a:p>
      </dgm:t>
    </dgm:pt>
    <dgm:pt modelId="{ED66A9BE-F588-4791-8E0A-F1A4A704004B}" type="parTrans" cxnId="{89D0BCB8-27D3-4690-88A1-F6297473337C}">
      <dgm:prSet/>
      <dgm:spPr/>
      <dgm:t>
        <a:bodyPr/>
        <a:lstStyle/>
        <a:p>
          <a:endParaRPr lang="en-GB"/>
        </a:p>
      </dgm:t>
    </dgm:pt>
    <dgm:pt modelId="{13DD9E93-FD6A-412E-94AE-29E25E65D7C9}" type="sibTrans" cxnId="{89D0BCB8-27D3-4690-88A1-F6297473337C}">
      <dgm:prSet/>
      <dgm:spPr/>
      <dgm:t>
        <a:bodyPr/>
        <a:lstStyle/>
        <a:p>
          <a:endParaRPr lang="en-GB"/>
        </a:p>
      </dgm:t>
    </dgm:pt>
    <dgm:pt modelId="{541E2788-EFD1-456D-8707-2A38661BF181}">
      <dgm:prSet phldrT="[Text]"/>
      <dgm:spPr/>
      <dgm:t>
        <a:bodyPr/>
        <a:lstStyle/>
        <a:p>
          <a:r>
            <a:rPr lang="en-GB"/>
            <a:t>Ensure you know what you want</a:t>
          </a:r>
          <a:endParaRPr lang="en-GB" dirty="0"/>
        </a:p>
      </dgm:t>
    </dgm:pt>
    <dgm:pt modelId="{2723B530-78F7-49B9-BEE2-4D19C8211539}" type="parTrans" cxnId="{4EC969C2-4927-4BFA-B044-DF641DED1D15}">
      <dgm:prSet/>
      <dgm:spPr/>
      <dgm:t>
        <a:bodyPr/>
        <a:lstStyle/>
        <a:p>
          <a:endParaRPr lang="en-GB"/>
        </a:p>
      </dgm:t>
    </dgm:pt>
    <dgm:pt modelId="{B746DD64-913A-48E2-9BF7-C5C85BDF8F0C}" type="sibTrans" cxnId="{4EC969C2-4927-4BFA-B044-DF641DED1D15}">
      <dgm:prSet/>
      <dgm:spPr/>
      <dgm:t>
        <a:bodyPr/>
        <a:lstStyle/>
        <a:p>
          <a:endParaRPr lang="en-GB"/>
        </a:p>
      </dgm:t>
    </dgm:pt>
    <dgm:pt modelId="{6C3B3B20-C611-4FF6-9533-0033F36FB089}">
      <dgm:prSet phldrT="[Text]"/>
      <dgm:spPr/>
      <dgm:t>
        <a:bodyPr/>
        <a:lstStyle/>
        <a:p>
          <a:r>
            <a:rPr lang="en-GB"/>
            <a:t>Decide the best way to present it i.e do you need a paper?</a:t>
          </a:r>
          <a:endParaRPr lang="en-GB" dirty="0"/>
        </a:p>
      </dgm:t>
    </dgm:pt>
    <dgm:pt modelId="{37C52678-E511-48E2-A5A4-6DC853AE7ACD}" type="parTrans" cxnId="{19256C65-1766-4360-B4D5-18BEFD524082}">
      <dgm:prSet/>
      <dgm:spPr/>
      <dgm:t>
        <a:bodyPr/>
        <a:lstStyle/>
        <a:p>
          <a:endParaRPr lang="en-GB"/>
        </a:p>
      </dgm:t>
    </dgm:pt>
    <dgm:pt modelId="{DA03AFEB-09B1-4D46-9085-87361EC94A7A}" type="sibTrans" cxnId="{19256C65-1766-4360-B4D5-18BEFD524082}">
      <dgm:prSet/>
      <dgm:spPr/>
      <dgm:t>
        <a:bodyPr/>
        <a:lstStyle/>
        <a:p>
          <a:endParaRPr lang="en-GB"/>
        </a:p>
      </dgm:t>
    </dgm:pt>
    <dgm:pt modelId="{E0A7273D-E2FF-4673-B19F-C14D12CFDAC9}">
      <dgm:prSet phldrT="[Text]"/>
      <dgm:spPr/>
      <dgm:t>
        <a:bodyPr/>
        <a:lstStyle/>
        <a:p>
          <a:r>
            <a:rPr lang="en-GB"/>
            <a:t>Discuss it with key stakeholders </a:t>
          </a:r>
          <a:endParaRPr lang="en-GB" dirty="0"/>
        </a:p>
      </dgm:t>
    </dgm:pt>
    <dgm:pt modelId="{842469C5-D432-45BA-A369-CA7A2370710E}" type="parTrans" cxnId="{97F29F79-1501-4D13-B1AB-22895E3F3D44}">
      <dgm:prSet/>
      <dgm:spPr/>
      <dgm:t>
        <a:bodyPr/>
        <a:lstStyle/>
        <a:p>
          <a:endParaRPr lang="en-GB"/>
        </a:p>
      </dgm:t>
    </dgm:pt>
    <dgm:pt modelId="{7B0F14CF-22A2-419E-BBFD-AE3A2CDB2643}" type="sibTrans" cxnId="{97F29F79-1501-4D13-B1AB-22895E3F3D44}">
      <dgm:prSet/>
      <dgm:spPr/>
      <dgm:t>
        <a:bodyPr/>
        <a:lstStyle/>
        <a:p>
          <a:endParaRPr lang="en-GB"/>
        </a:p>
      </dgm:t>
    </dgm:pt>
    <dgm:pt modelId="{9B183AF3-FE38-48D2-A39E-FFD70A5AD390}">
      <dgm:prSet phldrT="[Text]"/>
      <dgm:spPr/>
      <dgm:t>
        <a:bodyPr/>
        <a:lstStyle/>
        <a:p>
          <a:r>
            <a:rPr lang="en-GB" dirty="0"/>
            <a:t>Get it on the Agenda </a:t>
          </a:r>
        </a:p>
      </dgm:t>
    </dgm:pt>
    <dgm:pt modelId="{7E46C06F-B1B4-4F3B-AFDD-601778F46615}" type="parTrans" cxnId="{C31218DF-FEBB-45BD-A409-2CF13C9EBA17}">
      <dgm:prSet/>
      <dgm:spPr/>
      <dgm:t>
        <a:bodyPr/>
        <a:lstStyle/>
        <a:p>
          <a:endParaRPr lang="en-GB"/>
        </a:p>
      </dgm:t>
    </dgm:pt>
    <dgm:pt modelId="{884D9804-A2FC-4FA6-882B-490B84AA335B}" type="sibTrans" cxnId="{C31218DF-FEBB-45BD-A409-2CF13C9EBA17}">
      <dgm:prSet/>
      <dgm:spPr/>
      <dgm:t>
        <a:bodyPr/>
        <a:lstStyle/>
        <a:p>
          <a:endParaRPr lang="en-GB"/>
        </a:p>
      </dgm:t>
    </dgm:pt>
    <dgm:pt modelId="{1606F2A2-42CE-486F-8133-CF2CCE68744F}" type="pres">
      <dgm:prSet presAssocID="{038C8894-51D5-4D8D-8FF5-0981879F87FD}" presName="Name0" presStyleCnt="0">
        <dgm:presLayoutVars>
          <dgm:dir/>
          <dgm:resizeHandles val="exact"/>
        </dgm:presLayoutVars>
      </dgm:prSet>
      <dgm:spPr/>
    </dgm:pt>
    <dgm:pt modelId="{EE730931-E4D7-4F62-A031-0F09A5B729AA}" type="pres">
      <dgm:prSet presAssocID="{B4FE772B-75C7-4759-B62D-23ABCFACEF33}" presName="node" presStyleLbl="node1" presStyleIdx="0" presStyleCnt="5">
        <dgm:presLayoutVars>
          <dgm:bulletEnabled val="1"/>
        </dgm:presLayoutVars>
      </dgm:prSet>
      <dgm:spPr/>
    </dgm:pt>
    <dgm:pt modelId="{A4A4D1EA-9AD0-43B0-8343-85BF753CDEA3}" type="pres">
      <dgm:prSet presAssocID="{13DD9E93-FD6A-412E-94AE-29E25E65D7C9}" presName="sibTrans" presStyleLbl="sibTrans2D1" presStyleIdx="0" presStyleCnt="4"/>
      <dgm:spPr/>
    </dgm:pt>
    <dgm:pt modelId="{18B04F8F-B108-49FA-B53A-52E37EFD6C20}" type="pres">
      <dgm:prSet presAssocID="{13DD9E93-FD6A-412E-94AE-29E25E65D7C9}" presName="connectorText" presStyleLbl="sibTrans2D1" presStyleIdx="0" presStyleCnt="4"/>
      <dgm:spPr/>
    </dgm:pt>
    <dgm:pt modelId="{AD355513-978D-48AF-8466-B807B4A60E5A}" type="pres">
      <dgm:prSet presAssocID="{541E2788-EFD1-456D-8707-2A38661BF181}" presName="node" presStyleLbl="node1" presStyleIdx="1" presStyleCnt="5">
        <dgm:presLayoutVars>
          <dgm:bulletEnabled val="1"/>
        </dgm:presLayoutVars>
      </dgm:prSet>
      <dgm:spPr/>
    </dgm:pt>
    <dgm:pt modelId="{E43DED1D-FF09-40C4-B229-CFB11E776D5A}" type="pres">
      <dgm:prSet presAssocID="{B746DD64-913A-48E2-9BF7-C5C85BDF8F0C}" presName="sibTrans" presStyleLbl="sibTrans2D1" presStyleIdx="1" presStyleCnt="4"/>
      <dgm:spPr/>
    </dgm:pt>
    <dgm:pt modelId="{DB715348-7F0B-41A4-83B8-BDF47A69066D}" type="pres">
      <dgm:prSet presAssocID="{B746DD64-913A-48E2-9BF7-C5C85BDF8F0C}" presName="connectorText" presStyleLbl="sibTrans2D1" presStyleIdx="1" presStyleCnt="4"/>
      <dgm:spPr/>
    </dgm:pt>
    <dgm:pt modelId="{1146B3F5-08C6-4EF8-96D3-9AB6B0FF883C}" type="pres">
      <dgm:prSet presAssocID="{6C3B3B20-C611-4FF6-9533-0033F36FB089}" presName="node" presStyleLbl="node1" presStyleIdx="2" presStyleCnt="5">
        <dgm:presLayoutVars>
          <dgm:bulletEnabled val="1"/>
        </dgm:presLayoutVars>
      </dgm:prSet>
      <dgm:spPr/>
    </dgm:pt>
    <dgm:pt modelId="{E876C4FA-B109-47F7-8059-AC948E324D63}" type="pres">
      <dgm:prSet presAssocID="{DA03AFEB-09B1-4D46-9085-87361EC94A7A}" presName="sibTrans" presStyleLbl="sibTrans2D1" presStyleIdx="2" presStyleCnt="4"/>
      <dgm:spPr/>
    </dgm:pt>
    <dgm:pt modelId="{9FC24C30-6CCD-4FF9-A32C-30CDC5519AEF}" type="pres">
      <dgm:prSet presAssocID="{DA03AFEB-09B1-4D46-9085-87361EC94A7A}" presName="connectorText" presStyleLbl="sibTrans2D1" presStyleIdx="2" presStyleCnt="4"/>
      <dgm:spPr/>
    </dgm:pt>
    <dgm:pt modelId="{352428D0-D122-4188-80B0-F08314293F98}" type="pres">
      <dgm:prSet presAssocID="{E0A7273D-E2FF-4673-B19F-C14D12CFDAC9}" presName="node" presStyleLbl="node1" presStyleIdx="3" presStyleCnt="5">
        <dgm:presLayoutVars>
          <dgm:bulletEnabled val="1"/>
        </dgm:presLayoutVars>
      </dgm:prSet>
      <dgm:spPr/>
    </dgm:pt>
    <dgm:pt modelId="{44897F8D-BA59-44AD-9A82-0C112E4E4259}" type="pres">
      <dgm:prSet presAssocID="{7B0F14CF-22A2-419E-BBFD-AE3A2CDB2643}" presName="sibTrans" presStyleLbl="sibTrans2D1" presStyleIdx="3" presStyleCnt="4"/>
      <dgm:spPr/>
    </dgm:pt>
    <dgm:pt modelId="{227882D1-21A4-49F1-A9BD-97DE3C90F8DF}" type="pres">
      <dgm:prSet presAssocID="{7B0F14CF-22A2-419E-BBFD-AE3A2CDB2643}" presName="connectorText" presStyleLbl="sibTrans2D1" presStyleIdx="3" presStyleCnt="4"/>
      <dgm:spPr/>
    </dgm:pt>
    <dgm:pt modelId="{B574A2B7-3FCC-40E3-B19C-654D7A89B473}" type="pres">
      <dgm:prSet presAssocID="{9B183AF3-FE38-48D2-A39E-FFD70A5AD390}" presName="node" presStyleLbl="node1" presStyleIdx="4" presStyleCnt="5">
        <dgm:presLayoutVars>
          <dgm:bulletEnabled val="1"/>
        </dgm:presLayoutVars>
      </dgm:prSet>
      <dgm:spPr/>
    </dgm:pt>
  </dgm:ptLst>
  <dgm:cxnLst>
    <dgm:cxn modelId="{BB3E0711-F37E-48E1-89FA-08F663FCD20E}" type="presOf" srcId="{B746DD64-913A-48E2-9BF7-C5C85BDF8F0C}" destId="{E43DED1D-FF09-40C4-B229-CFB11E776D5A}" srcOrd="0" destOrd="0" presId="urn:microsoft.com/office/officeart/2005/8/layout/process1"/>
    <dgm:cxn modelId="{21A2AC16-B3FF-431A-9AE9-95F356E4AE0E}" type="presOf" srcId="{541E2788-EFD1-456D-8707-2A38661BF181}" destId="{AD355513-978D-48AF-8466-B807B4A60E5A}" srcOrd="0" destOrd="0" presId="urn:microsoft.com/office/officeart/2005/8/layout/process1"/>
    <dgm:cxn modelId="{2D862E2D-553B-474E-A796-5AE3A2FA3609}" type="presOf" srcId="{B4FE772B-75C7-4759-B62D-23ABCFACEF33}" destId="{EE730931-E4D7-4F62-A031-0F09A5B729AA}" srcOrd="0" destOrd="0" presId="urn:microsoft.com/office/officeart/2005/8/layout/process1"/>
    <dgm:cxn modelId="{042F4C32-50F3-4C5D-B4E7-58AE826342DD}" type="presOf" srcId="{038C8894-51D5-4D8D-8FF5-0981879F87FD}" destId="{1606F2A2-42CE-486F-8133-CF2CCE68744F}" srcOrd="0" destOrd="0" presId="urn:microsoft.com/office/officeart/2005/8/layout/process1"/>
    <dgm:cxn modelId="{55F7D537-BA17-4919-8553-9104B9DB8191}" type="presOf" srcId="{6C3B3B20-C611-4FF6-9533-0033F36FB089}" destId="{1146B3F5-08C6-4EF8-96D3-9AB6B0FF883C}" srcOrd="0" destOrd="0" presId="urn:microsoft.com/office/officeart/2005/8/layout/process1"/>
    <dgm:cxn modelId="{19256C65-1766-4360-B4D5-18BEFD524082}" srcId="{038C8894-51D5-4D8D-8FF5-0981879F87FD}" destId="{6C3B3B20-C611-4FF6-9533-0033F36FB089}" srcOrd="2" destOrd="0" parTransId="{37C52678-E511-48E2-A5A4-6DC853AE7ACD}" sibTransId="{DA03AFEB-09B1-4D46-9085-87361EC94A7A}"/>
    <dgm:cxn modelId="{96AB446A-1857-4219-AB23-6CD9DA00D7A1}" type="presOf" srcId="{7B0F14CF-22A2-419E-BBFD-AE3A2CDB2643}" destId="{44897F8D-BA59-44AD-9A82-0C112E4E4259}" srcOrd="0" destOrd="0" presId="urn:microsoft.com/office/officeart/2005/8/layout/process1"/>
    <dgm:cxn modelId="{D393876B-F053-4535-B2B6-78E134FFAE29}" type="presOf" srcId="{13DD9E93-FD6A-412E-94AE-29E25E65D7C9}" destId="{A4A4D1EA-9AD0-43B0-8343-85BF753CDEA3}" srcOrd="0" destOrd="0" presId="urn:microsoft.com/office/officeart/2005/8/layout/process1"/>
    <dgm:cxn modelId="{90FE4B4D-445B-441E-8B98-717F3A8E3BD1}" type="presOf" srcId="{E0A7273D-E2FF-4673-B19F-C14D12CFDAC9}" destId="{352428D0-D122-4188-80B0-F08314293F98}" srcOrd="0" destOrd="0" presId="urn:microsoft.com/office/officeart/2005/8/layout/process1"/>
    <dgm:cxn modelId="{DB3C924D-F4DA-4FA0-A671-F5E51A350520}" type="presOf" srcId="{9B183AF3-FE38-48D2-A39E-FFD70A5AD390}" destId="{B574A2B7-3FCC-40E3-B19C-654D7A89B473}" srcOrd="0" destOrd="0" presId="urn:microsoft.com/office/officeart/2005/8/layout/process1"/>
    <dgm:cxn modelId="{A9AB5774-683D-4F21-94E8-9865D015A47E}" type="presOf" srcId="{DA03AFEB-09B1-4D46-9085-87361EC94A7A}" destId="{E876C4FA-B109-47F7-8059-AC948E324D63}" srcOrd="0" destOrd="0" presId="urn:microsoft.com/office/officeart/2005/8/layout/process1"/>
    <dgm:cxn modelId="{07774458-ED2A-4E90-B874-5A8B5948BB25}" type="presOf" srcId="{13DD9E93-FD6A-412E-94AE-29E25E65D7C9}" destId="{18B04F8F-B108-49FA-B53A-52E37EFD6C20}" srcOrd="1" destOrd="0" presId="urn:microsoft.com/office/officeart/2005/8/layout/process1"/>
    <dgm:cxn modelId="{97F29F79-1501-4D13-B1AB-22895E3F3D44}" srcId="{038C8894-51D5-4D8D-8FF5-0981879F87FD}" destId="{E0A7273D-E2FF-4673-B19F-C14D12CFDAC9}" srcOrd="3" destOrd="0" parTransId="{842469C5-D432-45BA-A369-CA7A2370710E}" sibTransId="{7B0F14CF-22A2-419E-BBFD-AE3A2CDB2643}"/>
    <dgm:cxn modelId="{3F488DB1-091F-4504-A81A-31FD129044B9}" type="presOf" srcId="{7B0F14CF-22A2-419E-BBFD-AE3A2CDB2643}" destId="{227882D1-21A4-49F1-A9BD-97DE3C90F8DF}" srcOrd="1" destOrd="0" presId="urn:microsoft.com/office/officeart/2005/8/layout/process1"/>
    <dgm:cxn modelId="{D876E0B3-56CF-41A4-B5FD-5D6E39BA2CA8}" type="presOf" srcId="{B746DD64-913A-48E2-9BF7-C5C85BDF8F0C}" destId="{DB715348-7F0B-41A4-83B8-BDF47A69066D}" srcOrd="1" destOrd="0" presId="urn:microsoft.com/office/officeart/2005/8/layout/process1"/>
    <dgm:cxn modelId="{B93EC2B6-F7E9-4EFB-A02B-E8E3D4ED55F2}" type="presOf" srcId="{DA03AFEB-09B1-4D46-9085-87361EC94A7A}" destId="{9FC24C30-6CCD-4FF9-A32C-30CDC5519AEF}" srcOrd="1" destOrd="0" presId="urn:microsoft.com/office/officeart/2005/8/layout/process1"/>
    <dgm:cxn modelId="{89D0BCB8-27D3-4690-88A1-F6297473337C}" srcId="{038C8894-51D5-4D8D-8FF5-0981879F87FD}" destId="{B4FE772B-75C7-4759-B62D-23ABCFACEF33}" srcOrd="0" destOrd="0" parTransId="{ED66A9BE-F588-4791-8E0A-F1A4A704004B}" sibTransId="{13DD9E93-FD6A-412E-94AE-29E25E65D7C9}"/>
    <dgm:cxn modelId="{4EC969C2-4927-4BFA-B044-DF641DED1D15}" srcId="{038C8894-51D5-4D8D-8FF5-0981879F87FD}" destId="{541E2788-EFD1-456D-8707-2A38661BF181}" srcOrd="1" destOrd="0" parTransId="{2723B530-78F7-49B9-BEE2-4D19C8211539}" sibTransId="{B746DD64-913A-48E2-9BF7-C5C85BDF8F0C}"/>
    <dgm:cxn modelId="{C31218DF-FEBB-45BD-A409-2CF13C9EBA17}" srcId="{038C8894-51D5-4D8D-8FF5-0981879F87FD}" destId="{9B183AF3-FE38-48D2-A39E-FFD70A5AD390}" srcOrd="4" destOrd="0" parTransId="{7E46C06F-B1B4-4F3B-AFDD-601778F46615}" sibTransId="{884D9804-A2FC-4FA6-882B-490B84AA335B}"/>
    <dgm:cxn modelId="{4D271DC1-3124-410D-B3DA-B4F37B258E5C}" type="presParOf" srcId="{1606F2A2-42CE-486F-8133-CF2CCE68744F}" destId="{EE730931-E4D7-4F62-A031-0F09A5B729AA}" srcOrd="0" destOrd="0" presId="urn:microsoft.com/office/officeart/2005/8/layout/process1"/>
    <dgm:cxn modelId="{58EE50E0-9B1B-4446-8914-88288CB407AE}" type="presParOf" srcId="{1606F2A2-42CE-486F-8133-CF2CCE68744F}" destId="{A4A4D1EA-9AD0-43B0-8343-85BF753CDEA3}" srcOrd="1" destOrd="0" presId="urn:microsoft.com/office/officeart/2005/8/layout/process1"/>
    <dgm:cxn modelId="{351FDA5B-06B1-4E37-9649-CC3A85D15FBC}" type="presParOf" srcId="{A4A4D1EA-9AD0-43B0-8343-85BF753CDEA3}" destId="{18B04F8F-B108-49FA-B53A-52E37EFD6C20}" srcOrd="0" destOrd="0" presId="urn:microsoft.com/office/officeart/2005/8/layout/process1"/>
    <dgm:cxn modelId="{676B5344-06B1-4D45-8DFE-34CC67B652E1}" type="presParOf" srcId="{1606F2A2-42CE-486F-8133-CF2CCE68744F}" destId="{AD355513-978D-48AF-8466-B807B4A60E5A}" srcOrd="2" destOrd="0" presId="urn:microsoft.com/office/officeart/2005/8/layout/process1"/>
    <dgm:cxn modelId="{3D420BB1-5FEA-48A2-BC3D-FCC8FA13C15B}" type="presParOf" srcId="{1606F2A2-42CE-486F-8133-CF2CCE68744F}" destId="{E43DED1D-FF09-40C4-B229-CFB11E776D5A}" srcOrd="3" destOrd="0" presId="urn:microsoft.com/office/officeart/2005/8/layout/process1"/>
    <dgm:cxn modelId="{E5719AB3-43AF-4715-9D71-3D76F69B64BF}" type="presParOf" srcId="{E43DED1D-FF09-40C4-B229-CFB11E776D5A}" destId="{DB715348-7F0B-41A4-83B8-BDF47A69066D}" srcOrd="0" destOrd="0" presId="urn:microsoft.com/office/officeart/2005/8/layout/process1"/>
    <dgm:cxn modelId="{9D9C2299-2E45-4B3C-BBB0-21057BB31EC9}" type="presParOf" srcId="{1606F2A2-42CE-486F-8133-CF2CCE68744F}" destId="{1146B3F5-08C6-4EF8-96D3-9AB6B0FF883C}" srcOrd="4" destOrd="0" presId="urn:microsoft.com/office/officeart/2005/8/layout/process1"/>
    <dgm:cxn modelId="{136035EC-02FC-49BC-8F09-41AB9E0D94A1}" type="presParOf" srcId="{1606F2A2-42CE-486F-8133-CF2CCE68744F}" destId="{E876C4FA-B109-47F7-8059-AC948E324D63}" srcOrd="5" destOrd="0" presId="urn:microsoft.com/office/officeart/2005/8/layout/process1"/>
    <dgm:cxn modelId="{6B6C6ACD-3BB6-44B9-97A6-06DD8CB07509}" type="presParOf" srcId="{E876C4FA-B109-47F7-8059-AC948E324D63}" destId="{9FC24C30-6CCD-4FF9-A32C-30CDC5519AEF}" srcOrd="0" destOrd="0" presId="urn:microsoft.com/office/officeart/2005/8/layout/process1"/>
    <dgm:cxn modelId="{763F6E2B-D4B6-4922-ACA3-7700989ABAB2}" type="presParOf" srcId="{1606F2A2-42CE-486F-8133-CF2CCE68744F}" destId="{352428D0-D122-4188-80B0-F08314293F98}" srcOrd="6" destOrd="0" presId="urn:microsoft.com/office/officeart/2005/8/layout/process1"/>
    <dgm:cxn modelId="{81663328-DA5A-49C0-83B8-839A4EE080A1}" type="presParOf" srcId="{1606F2A2-42CE-486F-8133-CF2CCE68744F}" destId="{44897F8D-BA59-44AD-9A82-0C112E4E4259}" srcOrd="7" destOrd="0" presId="urn:microsoft.com/office/officeart/2005/8/layout/process1"/>
    <dgm:cxn modelId="{2B56E934-23F2-4E30-AA3A-4477F743035C}" type="presParOf" srcId="{44897F8D-BA59-44AD-9A82-0C112E4E4259}" destId="{227882D1-21A4-49F1-A9BD-97DE3C90F8DF}" srcOrd="0" destOrd="0" presId="urn:microsoft.com/office/officeart/2005/8/layout/process1"/>
    <dgm:cxn modelId="{20A3208C-9ED6-43D4-AA2F-93BFD03F19B6}" type="presParOf" srcId="{1606F2A2-42CE-486F-8133-CF2CCE68744F}" destId="{B574A2B7-3FCC-40E3-B19C-654D7A89B47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8C8894-51D5-4D8D-8FF5-0981879F87FD}"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B4FE772B-75C7-4759-B62D-23ABCFACEF33}">
      <dgm:prSet phldrT="[Text]" custT="1"/>
      <dgm:spPr/>
      <dgm:t>
        <a:bodyPr/>
        <a:lstStyle/>
        <a:p>
          <a:r>
            <a:rPr lang="en-GB" sz="1600" dirty="0"/>
            <a:t>Re-read your notes and ensure they are accurate</a:t>
          </a:r>
        </a:p>
      </dgm:t>
    </dgm:pt>
    <dgm:pt modelId="{ED66A9BE-F588-4791-8E0A-F1A4A704004B}" type="parTrans" cxnId="{89D0BCB8-27D3-4690-88A1-F6297473337C}">
      <dgm:prSet/>
      <dgm:spPr/>
      <dgm:t>
        <a:bodyPr/>
        <a:lstStyle/>
        <a:p>
          <a:endParaRPr lang="en-GB"/>
        </a:p>
      </dgm:t>
    </dgm:pt>
    <dgm:pt modelId="{13DD9E93-FD6A-412E-94AE-29E25E65D7C9}" type="sibTrans" cxnId="{89D0BCB8-27D3-4690-88A1-F6297473337C}">
      <dgm:prSet/>
      <dgm:spPr/>
      <dgm:t>
        <a:bodyPr/>
        <a:lstStyle/>
        <a:p>
          <a:endParaRPr lang="en-GB"/>
        </a:p>
      </dgm:t>
    </dgm:pt>
    <dgm:pt modelId="{541E2788-EFD1-456D-8707-2A38661BF181}">
      <dgm:prSet phldrT="[Text]"/>
      <dgm:spPr/>
      <dgm:t>
        <a:bodyPr/>
        <a:lstStyle/>
        <a:p>
          <a:r>
            <a:rPr lang="en-GB" dirty="0"/>
            <a:t>Prepare a clear report</a:t>
          </a:r>
        </a:p>
      </dgm:t>
    </dgm:pt>
    <dgm:pt modelId="{2723B530-78F7-49B9-BEE2-4D19C8211539}" type="parTrans" cxnId="{4EC969C2-4927-4BFA-B044-DF641DED1D15}">
      <dgm:prSet/>
      <dgm:spPr/>
      <dgm:t>
        <a:bodyPr/>
        <a:lstStyle/>
        <a:p>
          <a:endParaRPr lang="en-GB"/>
        </a:p>
      </dgm:t>
    </dgm:pt>
    <dgm:pt modelId="{B746DD64-913A-48E2-9BF7-C5C85BDF8F0C}" type="sibTrans" cxnId="{4EC969C2-4927-4BFA-B044-DF641DED1D15}">
      <dgm:prSet/>
      <dgm:spPr/>
      <dgm:t>
        <a:bodyPr/>
        <a:lstStyle/>
        <a:p>
          <a:endParaRPr lang="en-GB"/>
        </a:p>
      </dgm:t>
    </dgm:pt>
    <dgm:pt modelId="{6C3B3B20-C611-4FF6-9533-0033F36FB089}">
      <dgm:prSet phldrT="[Text]"/>
      <dgm:spPr/>
      <dgm:t>
        <a:bodyPr/>
        <a:lstStyle/>
        <a:p>
          <a:r>
            <a:rPr lang="en-GB" dirty="0"/>
            <a:t>Circulate</a:t>
          </a:r>
          <a:r>
            <a:rPr lang="en-GB" baseline="0" dirty="0"/>
            <a:t> it to fellow Reps</a:t>
          </a:r>
          <a:endParaRPr lang="en-GB" dirty="0"/>
        </a:p>
      </dgm:t>
    </dgm:pt>
    <dgm:pt modelId="{37C52678-E511-48E2-A5A4-6DC853AE7ACD}" type="parTrans" cxnId="{19256C65-1766-4360-B4D5-18BEFD524082}">
      <dgm:prSet/>
      <dgm:spPr/>
      <dgm:t>
        <a:bodyPr/>
        <a:lstStyle/>
        <a:p>
          <a:endParaRPr lang="en-GB"/>
        </a:p>
      </dgm:t>
    </dgm:pt>
    <dgm:pt modelId="{DA03AFEB-09B1-4D46-9085-87361EC94A7A}" type="sibTrans" cxnId="{19256C65-1766-4360-B4D5-18BEFD524082}">
      <dgm:prSet/>
      <dgm:spPr/>
      <dgm:t>
        <a:bodyPr/>
        <a:lstStyle/>
        <a:p>
          <a:endParaRPr lang="en-GB"/>
        </a:p>
      </dgm:t>
    </dgm:pt>
    <dgm:pt modelId="{E0A7273D-E2FF-4673-B19F-C14D12CFDAC9}">
      <dgm:prSet phldrT="[Text]"/>
      <dgm:spPr/>
      <dgm:t>
        <a:bodyPr/>
        <a:lstStyle/>
        <a:p>
          <a:r>
            <a:rPr lang="en-GB" dirty="0"/>
            <a:t>Discuss it with key stakeholders </a:t>
          </a:r>
        </a:p>
      </dgm:t>
    </dgm:pt>
    <dgm:pt modelId="{842469C5-D432-45BA-A369-CA7A2370710E}" type="parTrans" cxnId="{97F29F79-1501-4D13-B1AB-22895E3F3D44}">
      <dgm:prSet/>
      <dgm:spPr/>
      <dgm:t>
        <a:bodyPr/>
        <a:lstStyle/>
        <a:p>
          <a:endParaRPr lang="en-GB"/>
        </a:p>
      </dgm:t>
    </dgm:pt>
    <dgm:pt modelId="{7B0F14CF-22A2-419E-BBFD-AE3A2CDB2643}" type="sibTrans" cxnId="{97F29F79-1501-4D13-B1AB-22895E3F3D44}">
      <dgm:prSet/>
      <dgm:spPr/>
      <dgm:t>
        <a:bodyPr/>
        <a:lstStyle/>
        <a:p>
          <a:endParaRPr lang="en-GB"/>
        </a:p>
      </dgm:t>
    </dgm:pt>
    <dgm:pt modelId="{9B183AF3-FE38-48D2-A39E-FFD70A5AD390}">
      <dgm:prSet phldrT="[Text]"/>
      <dgm:spPr/>
      <dgm:t>
        <a:bodyPr/>
        <a:lstStyle/>
        <a:p>
          <a:r>
            <a:rPr lang="en-GB" dirty="0"/>
            <a:t>Decide</a:t>
          </a:r>
          <a:r>
            <a:rPr lang="en-GB" baseline="0" dirty="0"/>
            <a:t> on future action</a:t>
          </a:r>
          <a:endParaRPr lang="en-GB" dirty="0"/>
        </a:p>
      </dgm:t>
    </dgm:pt>
    <dgm:pt modelId="{7E46C06F-B1B4-4F3B-AFDD-601778F46615}" type="parTrans" cxnId="{C31218DF-FEBB-45BD-A409-2CF13C9EBA17}">
      <dgm:prSet/>
      <dgm:spPr/>
      <dgm:t>
        <a:bodyPr/>
        <a:lstStyle/>
        <a:p>
          <a:endParaRPr lang="en-GB"/>
        </a:p>
      </dgm:t>
    </dgm:pt>
    <dgm:pt modelId="{884D9804-A2FC-4FA6-882B-490B84AA335B}" type="sibTrans" cxnId="{C31218DF-FEBB-45BD-A409-2CF13C9EBA17}">
      <dgm:prSet/>
      <dgm:spPr/>
      <dgm:t>
        <a:bodyPr/>
        <a:lstStyle/>
        <a:p>
          <a:endParaRPr lang="en-GB"/>
        </a:p>
      </dgm:t>
    </dgm:pt>
    <dgm:pt modelId="{1606F2A2-42CE-486F-8133-CF2CCE68744F}" type="pres">
      <dgm:prSet presAssocID="{038C8894-51D5-4D8D-8FF5-0981879F87FD}" presName="Name0" presStyleCnt="0">
        <dgm:presLayoutVars>
          <dgm:dir/>
          <dgm:resizeHandles val="exact"/>
        </dgm:presLayoutVars>
      </dgm:prSet>
      <dgm:spPr/>
    </dgm:pt>
    <dgm:pt modelId="{EE730931-E4D7-4F62-A031-0F09A5B729AA}" type="pres">
      <dgm:prSet presAssocID="{B4FE772B-75C7-4759-B62D-23ABCFACEF33}" presName="node" presStyleLbl="node1" presStyleIdx="0" presStyleCnt="5">
        <dgm:presLayoutVars>
          <dgm:bulletEnabled val="1"/>
        </dgm:presLayoutVars>
      </dgm:prSet>
      <dgm:spPr/>
    </dgm:pt>
    <dgm:pt modelId="{A4A4D1EA-9AD0-43B0-8343-85BF753CDEA3}" type="pres">
      <dgm:prSet presAssocID="{13DD9E93-FD6A-412E-94AE-29E25E65D7C9}" presName="sibTrans" presStyleLbl="sibTrans2D1" presStyleIdx="0" presStyleCnt="4"/>
      <dgm:spPr/>
    </dgm:pt>
    <dgm:pt modelId="{18B04F8F-B108-49FA-B53A-52E37EFD6C20}" type="pres">
      <dgm:prSet presAssocID="{13DD9E93-FD6A-412E-94AE-29E25E65D7C9}" presName="connectorText" presStyleLbl="sibTrans2D1" presStyleIdx="0" presStyleCnt="4"/>
      <dgm:spPr/>
    </dgm:pt>
    <dgm:pt modelId="{AD355513-978D-48AF-8466-B807B4A60E5A}" type="pres">
      <dgm:prSet presAssocID="{541E2788-EFD1-456D-8707-2A38661BF181}" presName="node" presStyleLbl="node1" presStyleIdx="1" presStyleCnt="5">
        <dgm:presLayoutVars>
          <dgm:bulletEnabled val="1"/>
        </dgm:presLayoutVars>
      </dgm:prSet>
      <dgm:spPr/>
    </dgm:pt>
    <dgm:pt modelId="{E43DED1D-FF09-40C4-B229-CFB11E776D5A}" type="pres">
      <dgm:prSet presAssocID="{B746DD64-913A-48E2-9BF7-C5C85BDF8F0C}" presName="sibTrans" presStyleLbl="sibTrans2D1" presStyleIdx="1" presStyleCnt="4"/>
      <dgm:spPr/>
    </dgm:pt>
    <dgm:pt modelId="{DB715348-7F0B-41A4-83B8-BDF47A69066D}" type="pres">
      <dgm:prSet presAssocID="{B746DD64-913A-48E2-9BF7-C5C85BDF8F0C}" presName="connectorText" presStyleLbl="sibTrans2D1" presStyleIdx="1" presStyleCnt="4"/>
      <dgm:spPr/>
    </dgm:pt>
    <dgm:pt modelId="{1146B3F5-08C6-4EF8-96D3-9AB6B0FF883C}" type="pres">
      <dgm:prSet presAssocID="{6C3B3B20-C611-4FF6-9533-0033F36FB089}" presName="node" presStyleLbl="node1" presStyleIdx="2" presStyleCnt="5">
        <dgm:presLayoutVars>
          <dgm:bulletEnabled val="1"/>
        </dgm:presLayoutVars>
      </dgm:prSet>
      <dgm:spPr/>
    </dgm:pt>
    <dgm:pt modelId="{E876C4FA-B109-47F7-8059-AC948E324D63}" type="pres">
      <dgm:prSet presAssocID="{DA03AFEB-09B1-4D46-9085-87361EC94A7A}" presName="sibTrans" presStyleLbl="sibTrans2D1" presStyleIdx="2" presStyleCnt="4"/>
      <dgm:spPr/>
    </dgm:pt>
    <dgm:pt modelId="{9FC24C30-6CCD-4FF9-A32C-30CDC5519AEF}" type="pres">
      <dgm:prSet presAssocID="{DA03AFEB-09B1-4D46-9085-87361EC94A7A}" presName="connectorText" presStyleLbl="sibTrans2D1" presStyleIdx="2" presStyleCnt="4"/>
      <dgm:spPr/>
    </dgm:pt>
    <dgm:pt modelId="{352428D0-D122-4188-80B0-F08314293F98}" type="pres">
      <dgm:prSet presAssocID="{E0A7273D-E2FF-4673-B19F-C14D12CFDAC9}" presName="node" presStyleLbl="node1" presStyleIdx="3" presStyleCnt="5">
        <dgm:presLayoutVars>
          <dgm:bulletEnabled val="1"/>
        </dgm:presLayoutVars>
      </dgm:prSet>
      <dgm:spPr/>
    </dgm:pt>
    <dgm:pt modelId="{44897F8D-BA59-44AD-9A82-0C112E4E4259}" type="pres">
      <dgm:prSet presAssocID="{7B0F14CF-22A2-419E-BBFD-AE3A2CDB2643}" presName="sibTrans" presStyleLbl="sibTrans2D1" presStyleIdx="3" presStyleCnt="4"/>
      <dgm:spPr/>
    </dgm:pt>
    <dgm:pt modelId="{227882D1-21A4-49F1-A9BD-97DE3C90F8DF}" type="pres">
      <dgm:prSet presAssocID="{7B0F14CF-22A2-419E-BBFD-AE3A2CDB2643}" presName="connectorText" presStyleLbl="sibTrans2D1" presStyleIdx="3" presStyleCnt="4"/>
      <dgm:spPr/>
    </dgm:pt>
    <dgm:pt modelId="{B574A2B7-3FCC-40E3-B19C-654D7A89B473}" type="pres">
      <dgm:prSet presAssocID="{9B183AF3-FE38-48D2-A39E-FFD70A5AD390}" presName="node" presStyleLbl="node1" presStyleIdx="4" presStyleCnt="5">
        <dgm:presLayoutVars>
          <dgm:bulletEnabled val="1"/>
        </dgm:presLayoutVars>
      </dgm:prSet>
      <dgm:spPr/>
    </dgm:pt>
  </dgm:ptLst>
  <dgm:cxnLst>
    <dgm:cxn modelId="{74C7310A-8181-4D67-AD98-0EF551AE6A88}" type="presOf" srcId="{13DD9E93-FD6A-412E-94AE-29E25E65D7C9}" destId="{18B04F8F-B108-49FA-B53A-52E37EFD6C20}" srcOrd="1" destOrd="0" presId="urn:microsoft.com/office/officeart/2005/8/layout/process1"/>
    <dgm:cxn modelId="{61FCDA0D-408E-42E5-8D5A-F85E26AC2A20}" type="presOf" srcId="{B746DD64-913A-48E2-9BF7-C5C85BDF8F0C}" destId="{DB715348-7F0B-41A4-83B8-BDF47A69066D}" srcOrd="1" destOrd="0" presId="urn:microsoft.com/office/officeart/2005/8/layout/process1"/>
    <dgm:cxn modelId="{57398916-F57F-405B-85F8-532727EADC1F}" type="presOf" srcId="{DA03AFEB-09B1-4D46-9085-87361EC94A7A}" destId="{E876C4FA-B109-47F7-8059-AC948E324D63}" srcOrd="0" destOrd="0" presId="urn:microsoft.com/office/officeart/2005/8/layout/process1"/>
    <dgm:cxn modelId="{921E4C21-4E15-4E77-8969-C3FE32FF643C}" type="presOf" srcId="{9B183AF3-FE38-48D2-A39E-FFD70A5AD390}" destId="{B574A2B7-3FCC-40E3-B19C-654D7A89B473}" srcOrd="0" destOrd="0" presId="urn:microsoft.com/office/officeart/2005/8/layout/process1"/>
    <dgm:cxn modelId="{BBE2723A-4B10-458E-A24E-C7922910F59A}" type="presOf" srcId="{541E2788-EFD1-456D-8707-2A38661BF181}" destId="{AD355513-978D-48AF-8466-B807B4A60E5A}" srcOrd="0" destOrd="0" presId="urn:microsoft.com/office/officeart/2005/8/layout/process1"/>
    <dgm:cxn modelId="{336FF13F-F6AD-4FD9-936B-3276731F0A15}" type="presOf" srcId="{7B0F14CF-22A2-419E-BBFD-AE3A2CDB2643}" destId="{227882D1-21A4-49F1-A9BD-97DE3C90F8DF}" srcOrd="1" destOrd="0" presId="urn:microsoft.com/office/officeart/2005/8/layout/process1"/>
    <dgm:cxn modelId="{19256C65-1766-4360-B4D5-18BEFD524082}" srcId="{038C8894-51D5-4D8D-8FF5-0981879F87FD}" destId="{6C3B3B20-C611-4FF6-9533-0033F36FB089}" srcOrd="2" destOrd="0" parTransId="{37C52678-E511-48E2-A5A4-6DC853AE7ACD}" sibTransId="{DA03AFEB-09B1-4D46-9085-87361EC94A7A}"/>
    <dgm:cxn modelId="{4E866154-7AEA-4254-B2B9-1C3FC128DDC8}" type="presOf" srcId="{13DD9E93-FD6A-412E-94AE-29E25E65D7C9}" destId="{A4A4D1EA-9AD0-43B0-8343-85BF753CDEA3}" srcOrd="0" destOrd="0" presId="urn:microsoft.com/office/officeart/2005/8/layout/process1"/>
    <dgm:cxn modelId="{97F29F79-1501-4D13-B1AB-22895E3F3D44}" srcId="{038C8894-51D5-4D8D-8FF5-0981879F87FD}" destId="{E0A7273D-E2FF-4673-B19F-C14D12CFDAC9}" srcOrd="3" destOrd="0" parTransId="{842469C5-D432-45BA-A369-CA7A2370710E}" sibTransId="{7B0F14CF-22A2-419E-BBFD-AE3A2CDB2643}"/>
    <dgm:cxn modelId="{DD3DC181-5C90-4FD7-B43C-58C19DF03961}" type="presOf" srcId="{6C3B3B20-C611-4FF6-9533-0033F36FB089}" destId="{1146B3F5-08C6-4EF8-96D3-9AB6B0FF883C}" srcOrd="0" destOrd="0" presId="urn:microsoft.com/office/officeart/2005/8/layout/process1"/>
    <dgm:cxn modelId="{80E74394-4306-4C49-A99B-78588D021CA1}" type="presOf" srcId="{038C8894-51D5-4D8D-8FF5-0981879F87FD}" destId="{1606F2A2-42CE-486F-8133-CF2CCE68744F}" srcOrd="0" destOrd="0" presId="urn:microsoft.com/office/officeart/2005/8/layout/process1"/>
    <dgm:cxn modelId="{1370D6A0-991A-4A23-BBFA-A47929254A74}" type="presOf" srcId="{B746DD64-913A-48E2-9BF7-C5C85BDF8F0C}" destId="{E43DED1D-FF09-40C4-B229-CFB11E776D5A}" srcOrd="0" destOrd="0" presId="urn:microsoft.com/office/officeart/2005/8/layout/process1"/>
    <dgm:cxn modelId="{73C0B5AA-59D6-4169-8650-A5A095935C1C}" type="presOf" srcId="{DA03AFEB-09B1-4D46-9085-87361EC94A7A}" destId="{9FC24C30-6CCD-4FF9-A32C-30CDC5519AEF}" srcOrd="1" destOrd="0" presId="urn:microsoft.com/office/officeart/2005/8/layout/process1"/>
    <dgm:cxn modelId="{89D0BCB8-27D3-4690-88A1-F6297473337C}" srcId="{038C8894-51D5-4D8D-8FF5-0981879F87FD}" destId="{B4FE772B-75C7-4759-B62D-23ABCFACEF33}" srcOrd="0" destOrd="0" parTransId="{ED66A9BE-F588-4791-8E0A-F1A4A704004B}" sibTransId="{13DD9E93-FD6A-412E-94AE-29E25E65D7C9}"/>
    <dgm:cxn modelId="{4EC969C2-4927-4BFA-B044-DF641DED1D15}" srcId="{038C8894-51D5-4D8D-8FF5-0981879F87FD}" destId="{541E2788-EFD1-456D-8707-2A38661BF181}" srcOrd="1" destOrd="0" parTransId="{2723B530-78F7-49B9-BEE2-4D19C8211539}" sibTransId="{B746DD64-913A-48E2-9BF7-C5C85BDF8F0C}"/>
    <dgm:cxn modelId="{01D793DD-295D-4DF5-9472-A4C359EDCA72}" type="presOf" srcId="{7B0F14CF-22A2-419E-BBFD-AE3A2CDB2643}" destId="{44897F8D-BA59-44AD-9A82-0C112E4E4259}" srcOrd="0" destOrd="0" presId="urn:microsoft.com/office/officeart/2005/8/layout/process1"/>
    <dgm:cxn modelId="{C31218DF-FEBB-45BD-A409-2CF13C9EBA17}" srcId="{038C8894-51D5-4D8D-8FF5-0981879F87FD}" destId="{9B183AF3-FE38-48D2-A39E-FFD70A5AD390}" srcOrd="4" destOrd="0" parTransId="{7E46C06F-B1B4-4F3B-AFDD-601778F46615}" sibTransId="{884D9804-A2FC-4FA6-882B-490B84AA335B}"/>
    <dgm:cxn modelId="{D1AD75EB-AEF7-4A9E-A718-3D3EF6DDEE33}" type="presOf" srcId="{B4FE772B-75C7-4759-B62D-23ABCFACEF33}" destId="{EE730931-E4D7-4F62-A031-0F09A5B729AA}" srcOrd="0" destOrd="0" presId="urn:microsoft.com/office/officeart/2005/8/layout/process1"/>
    <dgm:cxn modelId="{25D29BF7-41B3-48CD-B7DF-F395968ECF19}" type="presOf" srcId="{E0A7273D-E2FF-4673-B19F-C14D12CFDAC9}" destId="{352428D0-D122-4188-80B0-F08314293F98}" srcOrd="0" destOrd="0" presId="urn:microsoft.com/office/officeart/2005/8/layout/process1"/>
    <dgm:cxn modelId="{BF54BD55-826E-4565-9F9C-D16D5DAE9D5E}" type="presParOf" srcId="{1606F2A2-42CE-486F-8133-CF2CCE68744F}" destId="{EE730931-E4D7-4F62-A031-0F09A5B729AA}" srcOrd="0" destOrd="0" presId="urn:microsoft.com/office/officeart/2005/8/layout/process1"/>
    <dgm:cxn modelId="{43B46702-F14F-491E-BCB9-09232CAA1DAC}" type="presParOf" srcId="{1606F2A2-42CE-486F-8133-CF2CCE68744F}" destId="{A4A4D1EA-9AD0-43B0-8343-85BF753CDEA3}" srcOrd="1" destOrd="0" presId="urn:microsoft.com/office/officeart/2005/8/layout/process1"/>
    <dgm:cxn modelId="{FA80AC9A-8933-4E38-BFD9-DC7B55BEC086}" type="presParOf" srcId="{A4A4D1EA-9AD0-43B0-8343-85BF753CDEA3}" destId="{18B04F8F-B108-49FA-B53A-52E37EFD6C20}" srcOrd="0" destOrd="0" presId="urn:microsoft.com/office/officeart/2005/8/layout/process1"/>
    <dgm:cxn modelId="{393EC3C6-F61F-4BB0-8FF3-BE05751A068A}" type="presParOf" srcId="{1606F2A2-42CE-486F-8133-CF2CCE68744F}" destId="{AD355513-978D-48AF-8466-B807B4A60E5A}" srcOrd="2" destOrd="0" presId="urn:microsoft.com/office/officeart/2005/8/layout/process1"/>
    <dgm:cxn modelId="{A2166D4F-557B-4544-AF7C-8A0C5CCE3EC0}" type="presParOf" srcId="{1606F2A2-42CE-486F-8133-CF2CCE68744F}" destId="{E43DED1D-FF09-40C4-B229-CFB11E776D5A}" srcOrd="3" destOrd="0" presId="urn:microsoft.com/office/officeart/2005/8/layout/process1"/>
    <dgm:cxn modelId="{E41D614C-B9B7-4D4E-B1DB-8A811A97E5B1}" type="presParOf" srcId="{E43DED1D-FF09-40C4-B229-CFB11E776D5A}" destId="{DB715348-7F0B-41A4-83B8-BDF47A69066D}" srcOrd="0" destOrd="0" presId="urn:microsoft.com/office/officeart/2005/8/layout/process1"/>
    <dgm:cxn modelId="{24C2070E-63BC-45B7-A64F-ABDAA12D08DE}" type="presParOf" srcId="{1606F2A2-42CE-486F-8133-CF2CCE68744F}" destId="{1146B3F5-08C6-4EF8-96D3-9AB6B0FF883C}" srcOrd="4" destOrd="0" presId="urn:microsoft.com/office/officeart/2005/8/layout/process1"/>
    <dgm:cxn modelId="{D4EA18D4-19EA-4F83-832C-4B2434CF9D0C}" type="presParOf" srcId="{1606F2A2-42CE-486F-8133-CF2CCE68744F}" destId="{E876C4FA-B109-47F7-8059-AC948E324D63}" srcOrd="5" destOrd="0" presId="urn:microsoft.com/office/officeart/2005/8/layout/process1"/>
    <dgm:cxn modelId="{3054E535-3143-44BE-B817-7EADF4A4EC16}" type="presParOf" srcId="{E876C4FA-B109-47F7-8059-AC948E324D63}" destId="{9FC24C30-6CCD-4FF9-A32C-30CDC5519AEF}" srcOrd="0" destOrd="0" presId="urn:microsoft.com/office/officeart/2005/8/layout/process1"/>
    <dgm:cxn modelId="{8F43DF67-1326-4281-A9CB-69FA657D08C5}" type="presParOf" srcId="{1606F2A2-42CE-486F-8133-CF2CCE68744F}" destId="{352428D0-D122-4188-80B0-F08314293F98}" srcOrd="6" destOrd="0" presId="urn:microsoft.com/office/officeart/2005/8/layout/process1"/>
    <dgm:cxn modelId="{285F1B8C-FAA7-4B10-877C-F8822E31530D}" type="presParOf" srcId="{1606F2A2-42CE-486F-8133-CF2CCE68744F}" destId="{44897F8D-BA59-44AD-9A82-0C112E4E4259}" srcOrd="7" destOrd="0" presId="urn:microsoft.com/office/officeart/2005/8/layout/process1"/>
    <dgm:cxn modelId="{3D4E87B4-8918-46BB-BD69-22F2C1A4E7B6}" type="presParOf" srcId="{44897F8D-BA59-44AD-9A82-0C112E4E4259}" destId="{227882D1-21A4-49F1-A9BD-97DE3C90F8DF}" srcOrd="0" destOrd="0" presId="urn:microsoft.com/office/officeart/2005/8/layout/process1"/>
    <dgm:cxn modelId="{9815D19E-0BCB-47DD-BC2D-9717826EA38E}" type="presParOf" srcId="{1606F2A2-42CE-486F-8133-CF2CCE68744F}" destId="{B574A2B7-3FCC-40E3-B19C-654D7A89B47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16C1C8-40FC-43BA-BAA1-B012361F988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7FF2273D-FDA7-4744-AC92-8089C1389CA5}">
      <dgm:prSet phldrT="[Text]"/>
      <dgm:spPr/>
      <dgm:t>
        <a:bodyPr/>
        <a:lstStyle/>
        <a:p>
          <a:r>
            <a:rPr lang="en-GB" dirty="0"/>
            <a:t>Solution/Policy</a:t>
          </a:r>
        </a:p>
      </dgm:t>
    </dgm:pt>
    <dgm:pt modelId="{DDC60BFD-D549-44E8-BCCB-E26E5FD19FF2}" type="parTrans" cxnId="{7D829C92-A7FD-465B-8609-A0575BBFC170}">
      <dgm:prSet/>
      <dgm:spPr/>
      <dgm:t>
        <a:bodyPr/>
        <a:lstStyle/>
        <a:p>
          <a:endParaRPr lang="en-GB"/>
        </a:p>
      </dgm:t>
    </dgm:pt>
    <dgm:pt modelId="{C593DB81-8BC0-41F5-9925-6F6441CC7019}" type="sibTrans" cxnId="{7D829C92-A7FD-465B-8609-A0575BBFC170}">
      <dgm:prSet/>
      <dgm:spPr/>
      <dgm:t>
        <a:bodyPr/>
        <a:lstStyle/>
        <a:p>
          <a:endParaRPr lang="en-GB"/>
        </a:p>
      </dgm:t>
    </dgm:pt>
    <dgm:pt modelId="{60219942-F976-45F3-BF9E-EC4287459A65}">
      <dgm:prSet phldrT="[Text]"/>
      <dgm:spPr/>
      <dgm:t>
        <a:bodyPr/>
        <a:lstStyle/>
        <a:p>
          <a:r>
            <a:rPr lang="en-GB" dirty="0"/>
            <a:t>Delegation and Collaboration </a:t>
          </a:r>
        </a:p>
      </dgm:t>
    </dgm:pt>
    <dgm:pt modelId="{BF882E32-8BA8-4822-8B2F-D8AFAA0AC261}" type="parTrans" cxnId="{E650C743-E78F-4DBD-B956-6C29BEC1E45A}">
      <dgm:prSet/>
      <dgm:spPr/>
      <dgm:t>
        <a:bodyPr/>
        <a:lstStyle/>
        <a:p>
          <a:endParaRPr lang="en-GB"/>
        </a:p>
      </dgm:t>
    </dgm:pt>
    <dgm:pt modelId="{A3DB02E2-1411-4AF5-A892-1D27ED554B2F}" type="sibTrans" cxnId="{E650C743-E78F-4DBD-B956-6C29BEC1E45A}">
      <dgm:prSet/>
      <dgm:spPr/>
      <dgm:t>
        <a:bodyPr/>
        <a:lstStyle/>
        <a:p>
          <a:endParaRPr lang="en-GB"/>
        </a:p>
      </dgm:t>
    </dgm:pt>
    <dgm:pt modelId="{9DC0E0BE-8D87-46F3-96B5-B28DD536DF58}">
      <dgm:prSet phldrT="[Text]"/>
      <dgm:spPr/>
      <dgm:t>
        <a:bodyPr/>
        <a:lstStyle/>
        <a:p>
          <a:r>
            <a:rPr lang="en-GB" dirty="0"/>
            <a:t>Implementation </a:t>
          </a:r>
        </a:p>
      </dgm:t>
    </dgm:pt>
    <dgm:pt modelId="{BA76F3C4-6F93-4923-B6D9-91D9559B489C}" type="parTrans" cxnId="{BDFA69DE-7EB0-410A-9D74-3487456D6F21}">
      <dgm:prSet/>
      <dgm:spPr/>
      <dgm:t>
        <a:bodyPr/>
        <a:lstStyle/>
        <a:p>
          <a:endParaRPr lang="en-GB"/>
        </a:p>
      </dgm:t>
    </dgm:pt>
    <dgm:pt modelId="{E83BF1EA-E46E-412F-9EC0-8DA8BFDAF434}" type="sibTrans" cxnId="{BDFA69DE-7EB0-410A-9D74-3487456D6F21}">
      <dgm:prSet/>
      <dgm:spPr/>
      <dgm:t>
        <a:bodyPr/>
        <a:lstStyle/>
        <a:p>
          <a:endParaRPr lang="en-GB"/>
        </a:p>
      </dgm:t>
    </dgm:pt>
    <dgm:pt modelId="{4DDCD811-B770-4809-AEC5-2F4122E20D1C}" type="pres">
      <dgm:prSet presAssocID="{B416C1C8-40FC-43BA-BAA1-B012361F988F}" presName="Name0" presStyleCnt="0">
        <dgm:presLayoutVars>
          <dgm:dir/>
          <dgm:resizeHandles val="exact"/>
        </dgm:presLayoutVars>
      </dgm:prSet>
      <dgm:spPr/>
    </dgm:pt>
    <dgm:pt modelId="{75C5FDB2-FE9F-405A-B95C-C65152CF77F2}" type="pres">
      <dgm:prSet presAssocID="{7FF2273D-FDA7-4744-AC92-8089C1389CA5}" presName="node" presStyleLbl="node1" presStyleIdx="0" presStyleCnt="3">
        <dgm:presLayoutVars>
          <dgm:bulletEnabled val="1"/>
        </dgm:presLayoutVars>
      </dgm:prSet>
      <dgm:spPr/>
    </dgm:pt>
    <dgm:pt modelId="{309DD0C8-5911-44BF-BB16-49212441274E}" type="pres">
      <dgm:prSet presAssocID="{C593DB81-8BC0-41F5-9925-6F6441CC7019}" presName="sibTrans" presStyleLbl="sibTrans2D1" presStyleIdx="0" presStyleCnt="3"/>
      <dgm:spPr/>
    </dgm:pt>
    <dgm:pt modelId="{319C8708-1234-43CD-A375-9371C2C6C87E}" type="pres">
      <dgm:prSet presAssocID="{C593DB81-8BC0-41F5-9925-6F6441CC7019}" presName="connectorText" presStyleLbl="sibTrans2D1" presStyleIdx="0" presStyleCnt="3"/>
      <dgm:spPr/>
    </dgm:pt>
    <dgm:pt modelId="{0E504C13-6D6D-403F-B0B8-D035056E1AD2}" type="pres">
      <dgm:prSet presAssocID="{60219942-F976-45F3-BF9E-EC4287459A65}" presName="node" presStyleLbl="node1" presStyleIdx="1" presStyleCnt="3">
        <dgm:presLayoutVars>
          <dgm:bulletEnabled val="1"/>
        </dgm:presLayoutVars>
      </dgm:prSet>
      <dgm:spPr/>
    </dgm:pt>
    <dgm:pt modelId="{5DB236CB-A164-40E8-B56D-FCC96018D9C8}" type="pres">
      <dgm:prSet presAssocID="{A3DB02E2-1411-4AF5-A892-1D27ED554B2F}" presName="sibTrans" presStyleLbl="sibTrans2D1" presStyleIdx="1" presStyleCnt="3"/>
      <dgm:spPr/>
    </dgm:pt>
    <dgm:pt modelId="{89BE86E0-3795-4490-989C-5C5CA88E7EA1}" type="pres">
      <dgm:prSet presAssocID="{A3DB02E2-1411-4AF5-A892-1D27ED554B2F}" presName="connectorText" presStyleLbl="sibTrans2D1" presStyleIdx="1" presStyleCnt="3"/>
      <dgm:spPr/>
    </dgm:pt>
    <dgm:pt modelId="{370434EE-1040-4FDF-88D6-397B4034D9CE}" type="pres">
      <dgm:prSet presAssocID="{9DC0E0BE-8D87-46F3-96B5-B28DD536DF58}" presName="node" presStyleLbl="node1" presStyleIdx="2" presStyleCnt="3">
        <dgm:presLayoutVars>
          <dgm:bulletEnabled val="1"/>
        </dgm:presLayoutVars>
      </dgm:prSet>
      <dgm:spPr/>
    </dgm:pt>
    <dgm:pt modelId="{9297F3BE-1CD9-47CF-B2EB-6EA15C17C682}" type="pres">
      <dgm:prSet presAssocID="{E83BF1EA-E46E-412F-9EC0-8DA8BFDAF434}" presName="sibTrans" presStyleLbl="sibTrans2D1" presStyleIdx="2" presStyleCnt="3"/>
      <dgm:spPr/>
    </dgm:pt>
    <dgm:pt modelId="{7C9DFCCF-073C-4196-AC1E-794FD4B4CC3E}" type="pres">
      <dgm:prSet presAssocID="{E83BF1EA-E46E-412F-9EC0-8DA8BFDAF434}" presName="connectorText" presStyleLbl="sibTrans2D1" presStyleIdx="2" presStyleCnt="3"/>
      <dgm:spPr/>
    </dgm:pt>
  </dgm:ptLst>
  <dgm:cxnLst>
    <dgm:cxn modelId="{3DF8D035-D516-4521-854F-746DDAC30D06}" type="presOf" srcId="{C593DB81-8BC0-41F5-9925-6F6441CC7019}" destId="{309DD0C8-5911-44BF-BB16-49212441274E}" srcOrd="0" destOrd="0" presId="urn:microsoft.com/office/officeart/2005/8/layout/cycle7"/>
    <dgm:cxn modelId="{E650C743-E78F-4DBD-B956-6C29BEC1E45A}" srcId="{B416C1C8-40FC-43BA-BAA1-B012361F988F}" destId="{60219942-F976-45F3-BF9E-EC4287459A65}" srcOrd="1" destOrd="0" parTransId="{BF882E32-8BA8-4822-8B2F-D8AFAA0AC261}" sibTransId="{A3DB02E2-1411-4AF5-A892-1D27ED554B2F}"/>
    <dgm:cxn modelId="{7779056E-7697-46A9-B1C3-D7CABD8F72E0}" type="presOf" srcId="{E83BF1EA-E46E-412F-9EC0-8DA8BFDAF434}" destId="{7C9DFCCF-073C-4196-AC1E-794FD4B4CC3E}" srcOrd="1" destOrd="0" presId="urn:microsoft.com/office/officeart/2005/8/layout/cycle7"/>
    <dgm:cxn modelId="{C472E990-2724-4E38-9CB9-212CBAF69A17}" type="presOf" srcId="{7FF2273D-FDA7-4744-AC92-8089C1389CA5}" destId="{75C5FDB2-FE9F-405A-B95C-C65152CF77F2}" srcOrd="0" destOrd="0" presId="urn:microsoft.com/office/officeart/2005/8/layout/cycle7"/>
    <dgm:cxn modelId="{7D829C92-A7FD-465B-8609-A0575BBFC170}" srcId="{B416C1C8-40FC-43BA-BAA1-B012361F988F}" destId="{7FF2273D-FDA7-4744-AC92-8089C1389CA5}" srcOrd="0" destOrd="0" parTransId="{DDC60BFD-D549-44E8-BCCB-E26E5FD19FF2}" sibTransId="{C593DB81-8BC0-41F5-9925-6F6441CC7019}"/>
    <dgm:cxn modelId="{FA2FE2A8-0BC1-4970-AE63-B292D5B722AA}" type="presOf" srcId="{C593DB81-8BC0-41F5-9925-6F6441CC7019}" destId="{319C8708-1234-43CD-A375-9371C2C6C87E}" srcOrd="1" destOrd="0" presId="urn:microsoft.com/office/officeart/2005/8/layout/cycle7"/>
    <dgm:cxn modelId="{606B16B4-1CC5-4ADE-9F59-1DC8DB78A05F}" type="presOf" srcId="{A3DB02E2-1411-4AF5-A892-1D27ED554B2F}" destId="{89BE86E0-3795-4490-989C-5C5CA88E7EA1}" srcOrd="1" destOrd="0" presId="urn:microsoft.com/office/officeart/2005/8/layout/cycle7"/>
    <dgm:cxn modelId="{BDFA69DE-7EB0-410A-9D74-3487456D6F21}" srcId="{B416C1C8-40FC-43BA-BAA1-B012361F988F}" destId="{9DC0E0BE-8D87-46F3-96B5-B28DD536DF58}" srcOrd="2" destOrd="0" parTransId="{BA76F3C4-6F93-4923-B6D9-91D9559B489C}" sibTransId="{E83BF1EA-E46E-412F-9EC0-8DA8BFDAF434}"/>
    <dgm:cxn modelId="{5BAB78E6-331F-4E45-91E5-40264D89F8FC}" type="presOf" srcId="{E83BF1EA-E46E-412F-9EC0-8DA8BFDAF434}" destId="{9297F3BE-1CD9-47CF-B2EB-6EA15C17C682}" srcOrd="0" destOrd="0" presId="urn:microsoft.com/office/officeart/2005/8/layout/cycle7"/>
    <dgm:cxn modelId="{BA46E6E8-16A9-4D8A-A3EE-B40810014A4F}" type="presOf" srcId="{60219942-F976-45F3-BF9E-EC4287459A65}" destId="{0E504C13-6D6D-403F-B0B8-D035056E1AD2}" srcOrd="0" destOrd="0" presId="urn:microsoft.com/office/officeart/2005/8/layout/cycle7"/>
    <dgm:cxn modelId="{784C87EB-8F79-43BC-BD3B-BAD1171501F2}" type="presOf" srcId="{9DC0E0BE-8D87-46F3-96B5-B28DD536DF58}" destId="{370434EE-1040-4FDF-88D6-397B4034D9CE}" srcOrd="0" destOrd="0" presId="urn:microsoft.com/office/officeart/2005/8/layout/cycle7"/>
    <dgm:cxn modelId="{CF40FDEC-7461-4EC9-9991-95AA8282FB8F}" type="presOf" srcId="{A3DB02E2-1411-4AF5-A892-1D27ED554B2F}" destId="{5DB236CB-A164-40E8-B56D-FCC96018D9C8}" srcOrd="0" destOrd="0" presId="urn:microsoft.com/office/officeart/2005/8/layout/cycle7"/>
    <dgm:cxn modelId="{76352CF6-0C74-4299-90FE-C3E6775BACDF}" type="presOf" srcId="{B416C1C8-40FC-43BA-BAA1-B012361F988F}" destId="{4DDCD811-B770-4809-AEC5-2F4122E20D1C}" srcOrd="0" destOrd="0" presId="urn:microsoft.com/office/officeart/2005/8/layout/cycle7"/>
    <dgm:cxn modelId="{DE08C88A-BAB3-4B71-910F-9E444E00B489}" type="presParOf" srcId="{4DDCD811-B770-4809-AEC5-2F4122E20D1C}" destId="{75C5FDB2-FE9F-405A-B95C-C65152CF77F2}" srcOrd="0" destOrd="0" presId="urn:microsoft.com/office/officeart/2005/8/layout/cycle7"/>
    <dgm:cxn modelId="{17384183-3615-4ADB-AAC2-6490AA0BD229}" type="presParOf" srcId="{4DDCD811-B770-4809-AEC5-2F4122E20D1C}" destId="{309DD0C8-5911-44BF-BB16-49212441274E}" srcOrd="1" destOrd="0" presId="urn:microsoft.com/office/officeart/2005/8/layout/cycle7"/>
    <dgm:cxn modelId="{44480C18-7E1E-4489-8E4F-2A4E0543B1C4}" type="presParOf" srcId="{309DD0C8-5911-44BF-BB16-49212441274E}" destId="{319C8708-1234-43CD-A375-9371C2C6C87E}" srcOrd="0" destOrd="0" presId="urn:microsoft.com/office/officeart/2005/8/layout/cycle7"/>
    <dgm:cxn modelId="{A7D72F22-7519-4A08-9F54-7F048B1C36EB}" type="presParOf" srcId="{4DDCD811-B770-4809-AEC5-2F4122E20D1C}" destId="{0E504C13-6D6D-403F-B0B8-D035056E1AD2}" srcOrd="2" destOrd="0" presId="urn:microsoft.com/office/officeart/2005/8/layout/cycle7"/>
    <dgm:cxn modelId="{67F50E3A-CF17-43D7-858A-CD35B7B21E53}" type="presParOf" srcId="{4DDCD811-B770-4809-AEC5-2F4122E20D1C}" destId="{5DB236CB-A164-40E8-B56D-FCC96018D9C8}" srcOrd="3" destOrd="0" presId="urn:microsoft.com/office/officeart/2005/8/layout/cycle7"/>
    <dgm:cxn modelId="{24809AF1-3785-4B8A-81AA-308093B30402}" type="presParOf" srcId="{5DB236CB-A164-40E8-B56D-FCC96018D9C8}" destId="{89BE86E0-3795-4490-989C-5C5CA88E7EA1}" srcOrd="0" destOrd="0" presId="urn:microsoft.com/office/officeart/2005/8/layout/cycle7"/>
    <dgm:cxn modelId="{6F30B7E0-6E5C-40A7-BE6A-F8191503C536}" type="presParOf" srcId="{4DDCD811-B770-4809-AEC5-2F4122E20D1C}" destId="{370434EE-1040-4FDF-88D6-397B4034D9CE}" srcOrd="4" destOrd="0" presId="urn:microsoft.com/office/officeart/2005/8/layout/cycle7"/>
    <dgm:cxn modelId="{D66FC1EF-21CC-48B9-833C-2BB4BAA11759}" type="presParOf" srcId="{4DDCD811-B770-4809-AEC5-2F4122E20D1C}" destId="{9297F3BE-1CD9-47CF-B2EB-6EA15C17C682}" srcOrd="5" destOrd="0" presId="urn:microsoft.com/office/officeart/2005/8/layout/cycle7"/>
    <dgm:cxn modelId="{7D0C728F-0F50-48F5-8861-CF39A5EB8C7E}" type="presParOf" srcId="{9297F3BE-1CD9-47CF-B2EB-6EA15C17C682}" destId="{7C9DFCCF-073C-4196-AC1E-794FD4B4CC3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4E028-F764-4797-8A25-C832B68D3A54}">
      <dsp:nvSpPr>
        <dsp:cNvPr id="0" name=""/>
        <dsp:cNvSpPr/>
      </dsp:nvSpPr>
      <dsp:spPr>
        <a:xfrm>
          <a:off x="276446" y="1381"/>
          <a:ext cx="2905441" cy="17432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ROLE</a:t>
          </a:r>
          <a:r>
            <a:rPr lang="en-GB" sz="3200" kern="1200" baseline="0" dirty="0"/>
            <a:t> &amp; BENEFITS</a:t>
          </a:r>
          <a:endParaRPr lang="en-GB" sz="3200" kern="1200" dirty="0"/>
        </a:p>
      </dsp:txBody>
      <dsp:txXfrm>
        <a:off x="276446" y="1381"/>
        <a:ext cx="2905441" cy="1743264"/>
      </dsp:txXfrm>
    </dsp:sp>
    <dsp:sp modelId="{C7D195DD-EA37-48EE-B0FD-56B469C457D8}">
      <dsp:nvSpPr>
        <dsp:cNvPr id="0" name=""/>
        <dsp:cNvSpPr/>
      </dsp:nvSpPr>
      <dsp:spPr>
        <a:xfrm>
          <a:off x="3472431" y="1381"/>
          <a:ext cx="3233291" cy="17432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EFFECTIVE ENGAGEMENT</a:t>
          </a:r>
        </a:p>
      </dsp:txBody>
      <dsp:txXfrm>
        <a:off x="3472431" y="1381"/>
        <a:ext cx="3233291" cy="1743264"/>
      </dsp:txXfrm>
    </dsp:sp>
    <dsp:sp modelId="{8FD78EE5-5004-4A6D-8F3A-DFE52A620D8D}">
      <dsp:nvSpPr>
        <dsp:cNvPr id="0" name=""/>
        <dsp:cNvSpPr/>
      </dsp:nvSpPr>
      <dsp:spPr>
        <a:xfrm>
          <a:off x="6996267" y="1381"/>
          <a:ext cx="3828674" cy="17432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CORE REPSONISBILTY</a:t>
          </a:r>
        </a:p>
      </dsp:txBody>
      <dsp:txXfrm>
        <a:off x="6996267" y="1381"/>
        <a:ext cx="3828674" cy="1743264"/>
      </dsp:txXfrm>
    </dsp:sp>
    <dsp:sp modelId="{FA91D88B-89A5-4539-BD89-DBCFA3CCA496}">
      <dsp:nvSpPr>
        <dsp:cNvPr id="0" name=""/>
        <dsp:cNvSpPr/>
      </dsp:nvSpPr>
      <dsp:spPr>
        <a:xfrm>
          <a:off x="2499980" y="2035190"/>
          <a:ext cx="2905441" cy="17432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SYSTEM &amp; STRUCTURES</a:t>
          </a:r>
        </a:p>
      </dsp:txBody>
      <dsp:txXfrm>
        <a:off x="2499980" y="2035190"/>
        <a:ext cx="2905441" cy="1743264"/>
      </dsp:txXfrm>
    </dsp:sp>
    <dsp:sp modelId="{C10C362B-114E-4A2B-9450-5069B5679711}">
      <dsp:nvSpPr>
        <dsp:cNvPr id="0" name=""/>
        <dsp:cNvSpPr/>
      </dsp:nvSpPr>
      <dsp:spPr>
        <a:xfrm>
          <a:off x="5550810" y="2036572"/>
          <a:ext cx="2905441" cy="17432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EFFECTIVE FEEDBACK</a:t>
          </a:r>
        </a:p>
      </dsp:txBody>
      <dsp:txXfrm>
        <a:off x="5550810" y="2036572"/>
        <a:ext cx="2905441" cy="17432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047EA-59DD-48DC-98F6-D10438C7B2C7}">
      <dsp:nvSpPr>
        <dsp:cNvPr id="0" name=""/>
        <dsp:cNvSpPr/>
      </dsp:nvSpPr>
      <dsp:spPr>
        <a:xfrm>
          <a:off x="0" y="607"/>
          <a:ext cx="5597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DE129-1761-4C91-9B6A-83F2F81E3A22}">
      <dsp:nvSpPr>
        <dsp:cNvPr id="0" name=""/>
        <dsp:cNvSpPr/>
      </dsp:nvSpPr>
      <dsp:spPr>
        <a:xfrm>
          <a:off x="0" y="607"/>
          <a:ext cx="5597560" cy="99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Explain why feedback is important and what role you play in the representation system </a:t>
          </a:r>
          <a:endParaRPr lang="en-US" sz="2100" kern="1200" dirty="0"/>
        </a:p>
      </dsp:txBody>
      <dsp:txXfrm>
        <a:off x="0" y="607"/>
        <a:ext cx="5597560" cy="995480"/>
      </dsp:txXfrm>
    </dsp:sp>
    <dsp:sp modelId="{B3CE6A00-BF2F-44D7-B957-0669249C00AE}">
      <dsp:nvSpPr>
        <dsp:cNvPr id="0" name=""/>
        <dsp:cNvSpPr/>
      </dsp:nvSpPr>
      <dsp:spPr>
        <a:xfrm>
          <a:off x="0" y="996088"/>
          <a:ext cx="5597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86F31-FDB3-42B1-905B-7D9E72E61A52}">
      <dsp:nvSpPr>
        <dsp:cNvPr id="0" name=""/>
        <dsp:cNvSpPr/>
      </dsp:nvSpPr>
      <dsp:spPr>
        <a:xfrm>
          <a:off x="0" y="996088"/>
          <a:ext cx="5597560" cy="99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What to focus on and how to collect feedback</a:t>
          </a:r>
          <a:endParaRPr lang="en-US" sz="2100" kern="1200"/>
        </a:p>
      </dsp:txBody>
      <dsp:txXfrm>
        <a:off x="0" y="996088"/>
        <a:ext cx="5597560" cy="995480"/>
      </dsp:txXfrm>
    </dsp:sp>
    <dsp:sp modelId="{234BB9D7-27CF-40AB-AB14-709568C18BEE}">
      <dsp:nvSpPr>
        <dsp:cNvPr id="0" name=""/>
        <dsp:cNvSpPr/>
      </dsp:nvSpPr>
      <dsp:spPr>
        <a:xfrm>
          <a:off x="0" y="1991568"/>
          <a:ext cx="5597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71B45-330F-4811-8BE9-EB9DA091230D}">
      <dsp:nvSpPr>
        <dsp:cNvPr id="0" name=""/>
        <dsp:cNvSpPr/>
      </dsp:nvSpPr>
      <dsp:spPr>
        <a:xfrm>
          <a:off x="0" y="1991568"/>
          <a:ext cx="5597560" cy="99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Analysing the feedback </a:t>
          </a:r>
          <a:endParaRPr lang="en-US" sz="2100" kern="1200"/>
        </a:p>
      </dsp:txBody>
      <dsp:txXfrm>
        <a:off x="0" y="1991568"/>
        <a:ext cx="5597560" cy="995480"/>
      </dsp:txXfrm>
    </dsp:sp>
    <dsp:sp modelId="{CD208F15-AF7F-401B-A0C8-8535C67C0FA9}">
      <dsp:nvSpPr>
        <dsp:cNvPr id="0" name=""/>
        <dsp:cNvSpPr/>
      </dsp:nvSpPr>
      <dsp:spPr>
        <a:xfrm>
          <a:off x="0" y="2987048"/>
          <a:ext cx="5597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C6EF1-462C-4E62-B8C3-7AE007A5063D}">
      <dsp:nvSpPr>
        <dsp:cNvPr id="0" name=""/>
        <dsp:cNvSpPr/>
      </dsp:nvSpPr>
      <dsp:spPr>
        <a:xfrm>
          <a:off x="0" y="2987048"/>
          <a:ext cx="5597560" cy="99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How to effectively present feedback </a:t>
          </a:r>
          <a:endParaRPr lang="en-US" sz="2100" kern="1200"/>
        </a:p>
      </dsp:txBody>
      <dsp:txXfrm>
        <a:off x="0" y="2987048"/>
        <a:ext cx="5597560" cy="995480"/>
      </dsp:txXfrm>
    </dsp:sp>
    <dsp:sp modelId="{811725C3-6832-49F9-88E8-46441D35DA3D}">
      <dsp:nvSpPr>
        <dsp:cNvPr id="0" name=""/>
        <dsp:cNvSpPr/>
      </dsp:nvSpPr>
      <dsp:spPr>
        <a:xfrm>
          <a:off x="0" y="3982528"/>
          <a:ext cx="5597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268D4-EB8E-44F5-BB7F-85162FEBFD95}">
      <dsp:nvSpPr>
        <dsp:cNvPr id="0" name=""/>
        <dsp:cNvSpPr/>
      </dsp:nvSpPr>
      <dsp:spPr>
        <a:xfrm>
          <a:off x="0" y="3982528"/>
          <a:ext cx="5597560" cy="99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How to feedback to students </a:t>
          </a:r>
          <a:endParaRPr lang="en-US" sz="2100" kern="1200"/>
        </a:p>
      </dsp:txBody>
      <dsp:txXfrm>
        <a:off x="0" y="3982528"/>
        <a:ext cx="5597560" cy="995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3100-DB04-4196-99C7-B17F598C2F77}">
      <dsp:nvSpPr>
        <dsp:cNvPr id="0" name=""/>
        <dsp:cNvSpPr/>
      </dsp:nvSpPr>
      <dsp:spPr>
        <a:xfrm>
          <a:off x="0" y="0"/>
          <a:ext cx="9436179" cy="11339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dirty="0"/>
            <a:t>The office of School President is one of the most important positions within the student representation system. School Presidents are vital stakeholders who work to enhance the student experience, they are tasked with leading the overall student voice of their academic school. </a:t>
          </a:r>
          <a:endParaRPr lang="en-US" sz="1600" kern="1200" dirty="0"/>
        </a:p>
      </dsp:txBody>
      <dsp:txXfrm>
        <a:off x="33212" y="33212"/>
        <a:ext cx="8212558" cy="1067527"/>
      </dsp:txXfrm>
    </dsp:sp>
    <dsp:sp modelId="{9E242193-64D5-43FD-AC43-5A3CFF7B4B31}">
      <dsp:nvSpPr>
        <dsp:cNvPr id="0" name=""/>
        <dsp:cNvSpPr/>
      </dsp:nvSpPr>
      <dsp:spPr>
        <a:xfrm>
          <a:off x="832604" y="1322942"/>
          <a:ext cx="9436179" cy="11339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School Presidents have a vast network of students and staff to work and connect with. They are supported by a committee of Vice-Presidents, each of whom have oversight of their respective disciplines. </a:t>
          </a:r>
          <a:endParaRPr lang="en-US" sz="1600" kern="1200"/>
        </a:p>
      </dsp:txBody>
      <dsp:txXfrm>
        <a:off x="865816" y="1356154"/>
        <a:ext cx="7800083" cy="1067527"/>
      </dsp:txXfrm>
    </dsp:sp>
    <dsp:sp modelId="{97E2D02F-DDBE-4051-9EB1-395F10C7B5A0}">
      <dsp:nvSpPr>
        <dsp:cNvPr id="0" name=""/>
        <dsp:cNvSpPr/>
      </dsp:nvSpPr>
      <dsp:spPr>
        <a:xfrm>
          <a:off x="1665208" y="2645885"/>
          <a:ext cx="9436179" cy="11339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The VPs carry out similar duties and help link School Presidents to the Class Representatives. </a:t>
          </a:r>
          <a:endParaRPr lang="en-US" sz="1600" kern="1200"/>
        </a:p>
      </dsp:txBody>
      <dsp:txXfrm>
        <a:off x="1698420" y="2679097"/>
        <a:ext cx="7800083" cy="1067527"/>
      </dsp:txXfrm>
    </dsp:sp>
    <dsp:sp modelId="{E4415AF7-E8C5-4B48-B497-06008A1FD735}">
      <dsp:nvSpPr>
        <dsp:cNvPr id="0" name=""/>
        <dsp:cNvSpPr/>
      </dsp:nvSpPr>
      <dsp:spPr>
        <a:xfrm>
          <a:off x="8699111" y="859912"/>
          <a:ext cx="737068" cy="73706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864951" y="859912"/>
        <a:ext cx="405388" cy="554644"/>
      </dsp:txXfrm>
    </dsp:sp>
    <dsp:sp modelId="{79AF1669-4F47-4550-84D4-F940D570A367}">
      <dsp:nvSpPr>
        <dsp:cNvPr id="0" name=""/>
        <dsp:cNvSpPr/>
      </dsp:nvSpPr>
      <dsp:spPr>
        <a:xfrm>
          <a:off x="9531715" y="2175296"/>
          <a:ext cx="737068" cy="73706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697555" y="2175296"/>
        <a:ext cx="405388" cy="554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DAA65-0B30-4566-AAEB-C95BE372883D}">
      <dsp:nvSpPr>
        <dsp:cNvPr id="0" name=""/>
        <dsp:cNvSpPr/>
      </dsp:nvSpPr>
      <dsp:spPr>
        <a:xfrm>
          <a:off x="-6288952" y="-987701"/>
          <a:ext cx="7686459" cy="7686459"/>
        </a:xfrm>
        <a:prstGeom prst="blockArc">
          <a:avLst>
            <a:gd name="adj1" fmla="val 18900000"/>
            <a:gd name="adj2" fmla="val 2700000"/>
            <a:gd name="adj3" fmla="val 28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F646C-D4FE-4567-B8A0-EF4D893ECAD5}">
      <dsp:nvSpPr>
        <dsp:cNvPr id="0" name=""/>
        <dsp:cNvSpPr/>
      </dsp:nvSpPr>
      <dsp:spPr>
        <a:xfrm>
          <a:off x="959139" y="511973"/>
          <a:ext cx="7347931" cy="13809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630"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Care for those you represent and show commitment to student and your roles</a:t>
          </a:r>
        </a:p>
      </dsp:txBody>
      <dsp:txXfrm>
        <a:off x="959139" y="511973"/>
        <a:ext cx="7347931" cy="1380933"/>
      </dsp:txXfrm>
    </dsp:sp>
    <dsp:sp modelId="{E450CDE1-1D5F-4B78-8AB1-50D33C09224E}">
      <dsp:nvSpPr>
        <dsp:cNvPr id="0" name=""/>
        <dsp:cNvSpPr/>
      </dsp:nvSpPr>
      <dsp:spPr>
        <a:xfrm>
          <a:off x="79787" y="391514"/>
          <a:ext cx="1758705" cy="150139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515A0-4AB3-4597-B0A4-393013846226}">
      <dsp:nvSpPr>
        <dsp:cNvPr id="0" name=""/>
        <dsp:cNvSpPr/>
      </dsp:nvSpPr>
      <dsp:spPr>
        <a:xfrm>
          <a:off x="1374333" y="2284422"/>
          <a:ext cx="6932738" cy="11422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630"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Be competent in how you operate and delegate</a:t>
          </a:r>
        </a:p>
      </dsp:txBody>
      <dsp:txXfrm>
        <a:off x="1374333" y="2284422"/>
        <a:ext cx="6932738" cy="1142211"/>
      </dsp:txXfrm>
    </dsp:sp>
    <dsp:sp modelId="{06DCF6A1-14F3-45E8-AFC1-D5A806984820}">
      <dsp:nvSpPr>
        <dsp:cNvPr id="0" name=""/>
        <dsp:cNvSpPr/>
      </dsp:nvSpPr>
      <dsp:spPr>
        <a:xfrm>
          <a:off x="660451" y="2141646"/>
          <a:ext cx="1427764" cy="142776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101C3A-EC89-4C11-A838-B2985AA9B462}">
      <dsp:nvSpPr>
        <dsp:cNvPr id="0" name=""/>
        <dsp:cNvSpPr/>
      </dsp:nvSpPr>
      <dsp:spPr>
        <a:xfrm>
          <a:off x="959139" y="4027608"/>
          <a:ext cx="7347931" cy="11422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630"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Be open and professional in your               </a:t>
          </a:r>
          <a:r>
            <a:rPr lang="en-GB" sz="3200" kern="1200" dirty="0" err="1"/>
            <a:t>jcommunication</a:t>
          </a:r>
          <a:endParaRPr lang="en-GB" sz="3200" kern="1200" dirty="0"/>
        </a:p>
      </dsp:txBody>
      <dsp:txXfrm>
        <a:off x="959139" y="4027608"/>
        <a:ext cx="7347931" cy="1142211"/>
      </dsp:txXfrm>
    </dsp:sp>
    <dsp:sp modelId="{E1479787-D28E-46FD-972E-0FE8CC5CE3DD}">
      <dsp:nvSpPr>
        <dsp:cNvPr id="0" name=""/>
        <dsp:cNvSpPr/>
      </dsp:nvSpPr>
      <dsp:spPr>
        <a:xfrm>
          <a:off x="-87632" y="3848594"/>
          <a:ext cx="2093544" cy="18624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55632-3EA9-494D-BECE-55EEDB60EC75}">
      <dsp:nvSpPr>
        <dsp:cNvPr id="0" name=""/>
        <dsp:cNvSpPr/>
      </dsp:nvSpPr>
      <dsp:spPr>
        <a:xfrm>
          <a:off x="2848542" y="0"/>
          <a:ext cx="7291760" cy="569806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2937C-47B3-4C26-9CFB-DBDA4EC6E346}">
      <dsp:nvSpPr>
        <dsp:cNvPr id="0" name=""/>
        <dsp:cNvSpPr/>
      </dsp:nvSpPr>
      <dsp:spPr>
        <a:xfrm>
          <a:off x="7582492" y="1267007"/>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School President</a:t>
          </a:r>
        </a:p>
      </dsp:txBody>
      <dsp:txXfrm>
        <a:off x="7615414" y="1299929"/>
        <a:ext cx="3637900" cy="608575"/>
      </dsp:txXfrm>
    </dsp:sp>
    <dsp:sp modelId="{6BE95F35-6C18-46EB-85BE-10E47B2DF910}">
      <dsp:nvSpPr>
        <dsp:cNvPr id="0" name=""/>
        <dsp:cNvSpPr/>
      </dsp:nvSpPr>
      <dsp:spPr>
        <a:xfrm>
          <a:off x="1353609" y="1113023"/>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Senior School Management (ADL&amp;T/Dean/School Manager)</a:t>
          </a:r>
        </a:p>
      </dsp:txBody>
      <dsp:txXfrm>
        <a:off x="1386531" y="1145945"/>
        <a:ext cx="3637900" cy="608575"/>
      </dsp:txXfrm>
    </dsp:sp>
    <dsp:sp modelId="{3451084E-146D-45FE-A4B4-B4BC37C38E48}">
      <dsp:nvSpPr>
        <dsp:cNvPr id="0" name=""/>
        <dsp:cNvSpPr/>
      </dsp:nvSpPr>
      <dsp:spPr>
        <a:xfrm>
          <a:off x="1178199" y="4428736"/>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Staff and Module/Programme Leads</a:t>
          </a:r>
        </a:p>
      </dsp:txBody>
      <dsp:txXfrm>
        <a:off x="1211121" y="4461658"/>
        <a:ext cx="3637900" cy="608575"/>
      </dsp:txXfrm>
    </dsp:sp>
    <dsp:sp modelId="{CF998ACF-7EC0-4F7C-B71E-33EB3406C371}">
      <dsp:nvSpPr>
        <dsp:cNvPr id="0" name=""/>
        <dsp:cNvSpPr/>
      </dsp:nvSpPr>
      <dsp:spPr>
        <a:xfrm>
          <a:off x="7943125" y="3252505"/>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Vice President</a:t>
          </a:r>
        </a:p>
      </dsp:txBody>
      <dsp:txXfrm>
        <a:off x="7976047" y="3285427"/>
        <a:ext cx="3637900" cy="608575"/>
      </dsp:txXfrm>
    </dsp:sp>
    <dsp:sp modelId="{6895A2F7-5AB5-467D-AD7A-F967A825923C}">
      <dsp:nvSpPr>
        <dsp:cNvPr id="0" name=""/>
        <dsp:cNvSpPr/>
      </dsp:nvSpPr>
      <dsp:spPr>
        <a:xfrm>
          <a:off x="8101460" y="4644022"/>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Class Representative</a:t>
          </a:r>
        </a:p>
      </dsp:txBody>
      <dsp:txXfrm>
        <a:off x="8134382" y="4676944"/>
        <a:ext cx="3637900" cy="608575"/>
      </dsp:txXfrm>
    </dsp:sp>
    <dsp:sp modelId="{B86EB0F0-B4A3-4E4D-8BA0-381DA3533EFF}">
      <dsp:nvSpPr>
        <dsp:cNvPr id="0" name=""/>
        <dsp:cNvSpPr/>
      </dsp:nvSpPr>
      <dsp:spPr>
        <a:xfrm>
          <a:off x="1111939" y="2915295"/>
          <a:ext cx="3703744" cy="6744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Discipline Leads/ADL&amp;T</a:t>
          </a:r>
        </a:p>
      </dsp:txBody>
      <dsp:txXfrm>
        <a:off x="1144861" y="2948217"/>
        <a:ext cx="3637900" cy="608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ADF60-C6B6-4F9D-94F8-33D52C9CCFAC}">
      <dsp:nvSpPr>
        <dsp:cNvPr id="0" name=""/>
        <dsp:cNvSpPr/>
      </dsp:nvSpPr>
      <dsp:spPr>
        <a:xfrm>
          <a:off x="4679036" y="2262981"/>
          <a:ext cx="542813" cy="1879525"/>
        </a:xfrm>
        <a:custGeom>
          <a:avLst/>
          <a:gdLst/>
          <a:ahLst/>
          <a:cxnLst/>
          <a:rect l="0" t="0" r="0" b="0"/>
          <a:pathLst>
            <a:path>
              <a:moveTo>
                <a:pt x="542813" y="0"/>
              </a:moveTo>
              <a:lnTo>
                <a:pt x="271406" y="0"/>
              </a:lnTo>
              <a:lnTo>
                <a:pt x="271406" y="1879525"/>
              </a:lnTo>
              <a:lnTo>
                <a:pt x="0" y="187952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901534" y="3153835"/>
        <a:ext cx="97816" cy="97816"/>
      </dsp:txXfrm>
    </dsp:sp>
    <dsp:sp modelId="{1055EE86-629A-4DBE-97CA-717E0B4A03BF}">
      <dsp:nvSpPr>
        <dsp:cNvPr id="0" name=""/>
        <dsp:cNvSpPr/>
      </dsp:nvSpPr>
      <dsp:spPr>
        <a:xfrm>
          <a:off x="4727146" y="2262981"/>
          <a:ext cx="494703" cy="942651"/>
        </a:xfrm>
        <a:custGeom>
          <a:avLst/>
          <a:gdLst/>
          <a:ahLst/>
          <a:cxnLst/>
          <a:rect l="0" t="0" r="0" b="0"/>
          <a:pathLst>
            <a:path>
              <a:moveTo>
                <a:pt x="494703" y="0"/>
              </a:moveTo>
              <a:lnTo>
                <a:pt x="247351" y="0"/>
              </a:lnTo>
              <a:lnTo>
                <a:pt x="247351" y="942651"/>
              </a:lnTo>
              <a:lnTo>
                <a:pt x="0" y="94265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47883" y="2707692"/>
        <a:ext cx="53228" cy="53228"/>
      </dsp:txXfrm>
    </dsp:sp>
    <dsp:sp modelId="{BDC1AF7C-8B74-4BAF-8E1E-33D1E52D4C22}">
      <dsp:nvSpPr>
        <dsp:cNvPr id="0" name=""/>
        <dsp:cNvSpPr/>
      </dsp:nvSpPr>
      <dsp:spPr>
        <a:xfrm>
          <a:off x="4727146" y="2217261"/>
          <a:ext cx="494703" cy="91440"/>
        </a:xfrm>
        <a:custGeom>
          <a:avLst/>
          <a:gdLst/>
          <a:ahLst/>
          <a:cxnLst/>
          <a:rect l="0" t="0" r="0" b="0"/>
          <a:pathLst>
            <a:path>
              <a:moveTo>
                <a:pt x="494703" y="45720"/>
              </a:moveTo>
              <a:lnTo>
                <a:pt x="0"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62130" y="2250613"/>
        <a:ext cx="24735" cy="24735"/>
      </dsp:txXfrm>
    </dsp:sp>
    <dsp:sp modelId="{DAB2630E-B7B3-43B3-AA38-EBDE32C20776}">
      <dsp:nvSpPr>
        <dsp:cNvPr id="0" name=""/>
        <dsp:cNvSpPr/>
      </dsp:nvSpPr>
      <dsp:spPr>
        <a:xfrm>
          <a:off x="4727146" y="1320330"/>
          <a:ext cx="494703" cy="942651"/>
        </a:xfrm>
        <a:custGeom>
          <a:avLst/>
          <a:gdLst/>
          <a:ahLst/>
          <a:cxnLst/>
          <a:rect l="0" t="0" r="0" b="0"/>
          <a:pathLst>
            <a:path>
              <a:moveTo>
                <a:pt x="494703" y="942651"/>
              </a:moveTo>
              <a:lnTo>
                <a:pt x="247351" y="942651"/>
              </a:lnTo>
              <a:lnTo>
                <a:pt x="247351" y="0"/>
              </a:lnTo>
              <a:lnTo>
                <a:pt x="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47883" y="1765041"/>
        <a:ext cx="53228" cy="53228"/>
      </dsp:txXfrm>
    </dsp:sp>
    <dsp:sp modelId="{62EB3D55-6FEA-4DCC-9C67-BBD4C26D2AD8}">
      <dsp:nvSpPr>
        <dsp:cNvPr id="0" name=""/>
        <dsp:cNvSpPr/>
      </dsp:nvSpPr>
      <dsp:spPr>
        <a:xfrm>
          <a:off x="4727146" y="377679"/>
          <a:ext cx="494703" cy="1885302"/>
        </a:xfrm>
        <a:custGeom>
          <a:avLst/>
          <a:gdLst/>
          <a:ahLst/>
          <a:cxnLst/>
          <a:rect l="0" t="0" r="0" b="0"/>
          <a:pathLst>
            <a:path>
              <a:moveTo>
                <a:pt x="494703" y="1885302"/>
              </a:moveTo>
              <a:lnTo>
                <a:pt x="247351" y="1885302"/>
              </a:lnTo>
              <a:lnTo>
                <a:pt x="247351" y="0"/>
              </a:lnTo>
              <a:lnTo>
                <a:pt x="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925769" y="1271602"/>
        <a:ext cx="97456" cy="97456"/>
      </dsp:txXfrm>
    </dsp:sp>
    <dsp:sp modelId="{679E55D4-C2E6-4DC4-8C02-8211AF201587}">
      <dsp:nvSpPr>
        <dsp:cNvPr id="0" name=""/>
        <dsp:cNvSpPr/>
      </dsp:nvSpPr>
      <dsp:spPr>
        <a:xfrm rot="5400000">
          <a:off x="3614381" y="1885921"/>
          <a:ext cx="3969057"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Student Representation Council (SRC)</a:t>
          </a:r>
        </a:p>
      </dsp:txBody>
      <dsp:txXfrm>
        <a:off x="3614381" y="1885921"/>
        <a:ext cx="3969057" cy="754120"/>
      </dsp:txXfrm>
    </dsp:sp>
    <dsp:sp modelId="{FB37BB54-6EB7-43A4-A1A1-EF0965351B18}">
      <dsp:nvSpPr>
        <dsp:cNvPr id="0" name=""/>
        <dsp:cNvSpPr/>
      </dsp:nvSpPr>
      <dsp:spPr>
        <a:xfrm>
          <a:off x="2253629" y="618"/>
          <a:ext cx="2473516"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DUSA Executive </a:t>
          </a:r>
        </a:p>
      </dsp:txBody>
      <dsp:txXfrm>
        <a:off x="2253629" y="618"/>
        <a:ext cx="2473516" cy="754120"/>
      </dsp:txXfrm>
    </dsp:sp>
    <dsp:sp modelId="{CDD9C66F-5547-4FBE-A75E-2CDB2C5FA2D9}">
      <dsp:nvSpPr>
        <dsp:cNvPr id="0" name=""/>
        <dsp:cNvSpPr/>
      </dsp:nvSpPr>
      <dsp:spPr>
        <a:xfrm>
          <a:off x="2253629" y="943269"/>
          <a:ext cx="2473516"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School Presidents</a:t>
          </a:r>
        </a:p>
      </dsp:txBody>
      <dsp:txXfrm>
        <a:off x="2253629" y="943269"/>
        <a:ext cx="2473516" cy="754120"/>
      </dsp:txXfrm>
    </dsp:sp>
    <dsp:sp modelId="{B2EBC3A5-C338-4725-8831-D4CC1D3CFB76}">
      <dsp:nvSpPr>
        <dsp:cNvPr id="0" name=""/>
        <dsp:cNvSpPr/>
      </dsp:nvSpPr>
      <dsp:spPr>
        <a:xfrm>
          <a:off x="2253629" y="1885921"/>
          <a:ext cx="2473516"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SRC Councillors</a:t>
          </a:r>
        </a:p>
      </dsp:txBody>
      <dsp:txXfrm>
        <a:off x="2253629" y="1885921"/>
        <a:ext cx="2473516" cy="754120"/>
      </dsp:txXfrm>
    </dsp:sp>
    <dsp:sp modelId="{ABF8C626-A8C9-4899-A4F1-30453F4DB43F}">
      <dsp:nvSpPr>
        <dsp:cNvPr id="0" name=""/>
        <dsp:cNvSpPr/>
      </dsp:nvSpPr>
      <dsp:spPr>
        <a:xfrm>
          <a:off x="2253629" y="2828572"/>
          <a:ext cx="2473516"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DUSA  </a:t>
          </a:r>
        </a:p>
      </dsp:txBody>
      <dsp:txXfrm>
        <a:off x="2253629" y="2828572"/>
        <a:ext cx="2473516" cy="754120"/>
      </dsp:txXfrm>
    </dsp:sp>
    <dsp:sp modelId="{FF72F5CF-AF2E-4DDC-9FF5-6CB6012E0049}">
      <dsp:nvSpPr>
        <dsp:cNvPr id="0" name=""/>
        <dsp:cNvSpPr/>
      </dsp:nvSpPr>
      <dsp:spPr>
        <a:xfrm>
          <a:off x="2205519" y="3765446"/>
          <a:ext cx="2473516" cy="7541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Rounded MT Bold" panose="020F0704030504030204" pitchFamily="34" charset="0"/>
            </a:rPr>
            <a:t>Students</a:t>
          </a:r>
          <a:endParaRPr lang="en-GB" sz="2700" b="1" kern="1200" dirty="0"/>
        </a:p>
      </dsp:txBody>
      <dsp:txXfrm>
        <a:off x="2205519" y="3765446"/>
        <a:ext cx="2473516" cy="754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D487-F9EB-4D3C-9A0C-1670C7C33240}">
      <dsp:nvSpPr>
        <dsp:cNvPr id="0" name=""/>
        <dsp:cNvSpPr/>
      </dsp:nvSpPr>
      <dsp:spPr>
        <a:xfrm>
          <a:off x="557212" y="944"/>
          <a:ext cx="2747367" cy="16484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Survey </a:t>
          </a:r>
        </a:p>
      </dsp:txBody>
      <dsp:txXfrm>
        <a:off x="557212" y="944"/>
        <a:ext cx="2747367" cy="1648420"/>
      </dsp:txXfrm>
    </dsp:sp>
    <dsp:sp modelId="{D257E85D-8337-4BE0-B61B-7BF7A16D8704}">
      <dsp:nvSpPr>
        <dsp:cNvPr id="0" name=""/>
        <dsp:cNvSpPr/>
      </dsp:nvSpPr>
      <dsp:spPr>
        <a:xfrm>
          <a:off x="3579316" y="944"/>
          <a:ext cx="2747367" cy="16484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Microsoft Teams</a:t>
          </a:r>
        </a:p>
      </dsp:txBody>
      <dsp:txXfrm>
        <a:off x="3579316" y="944"/>
        <a:ext cx="2747367" cy="1648420"/>
      </dsp:txXfrm>
    </dsp:sp>
    <dsp:sp modelId="{024B1ED4-3268-4946-AF83-8C1A08740EA2}">
      <dsp:nvSpPr>
        <dsp:cNvPr id="0" name=""/>
        <dsp:cNvSpPr/>
      </dsp:nvSpPr>
      <dsp:spPr>
        <a:xfrm>
          <a:off x="6601420" y="944"/>
          <a:ext cx="2747367" cy="16484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Email Groups </a:t>
          </a:r>
        </a:p>
      </dsp:txBody>
      <dsp:txXfrm>
        <a:off x="6601420" y="944"/>
        <a:ext cx="2747367" cy="1648420"/>
      </dsp:txXfrm>
    </dsp:sp>
    <dsp:sp modelId="{63D2B390-2662-44A1-881F-BA5A12D33ACE}">
      <dsp:nvSpPr>
        <dsp:cNvPr id="0" name=""/>
        <dsp:cNvSpPr/>
      </dsp:nvSpPr>
      <dsp:spPr>
        <a:xfrm>
          <a:off x="2068264" y="1924101"/>
          <a:ext cx="2747367" cy="16484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t>Informal discussion</a:t>
          </a:r>
        </a:p>
      </dsp:txBody>
      <dsp:txXfrm>
        <a:off x="2068264" y="1924101"/>
        <a:ext cx="2747367" cy="1648420"/>
      </dsp:txXfrm>
    </dsp:sp>
    <dsp:sp modelId="{DCC6E4C1-08E7-4CCD-881F-214CEAFC5A0F}">
      <dsp:nvSpPr>
        <dsp:cNvPr id="0" name=""/>
        <dsp:cNvSpPr/>
      </dsp:nvSpPr>
      <dsp:spPr>
        <a:xfrm>
          <a:off x="5090368" y="1924101"/>
          <a:ext cx="2747367" cy="16484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a:t>Social Media</a:t>
          </a:r>
        </a:p>
      </dsp:txBody>
      <dsp:txXfrm>
        <a:off x="5090368" y="1924101"/>
        <a:ext cx="2747367" cy="16484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0931-E4D7-4F62-A031-0F09A5B729AA}">
      <dsp:nvSpPr>
        <dsp:cNvPr id="0" name=""/>
        <dsp:cNvSpPr/>
      </dsp:nvSpPr>
      <dsp:spPr>
        <a:xfrm>
          <a:off x="4875" y="776654"/>
          <a:ext cx="1511332" cy="13903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Ensure you have feedback and understand the issues</a:t>
          </a:r>
        </a:p>
      </dsp:txBody>
      <dsp:txXfrm>
        <a:off x="45596" y="817375"/>
        <a:ext cx="1429890" cy="1308865"/>
      </dsp:txXfrm>
    </dsp:sp>
    <dsp:sp modelId="{A4A4D1EA-9AD0-43B0-8343-85BF753CDEA3}">
      <dsp:nvSpPr>
        <dsp:cNvPr id="0" name=""/>
        <dsp:cNvSpPr/>
      </dsp:nvSpPr>
      <dsp:spPr>
        <a:xfrm>
          <a:off x="1667340" y="1284403"/>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667340" y="1359365"/>
        <a:ext cx="224281" cy="224886"/>
      </dsp:txXfrm>
    </dsp:sp>
    <dsp:sp modelId="{AD355513-978D-48AF-8466-B807B4A60E5A}">
      <dsp:nvSpPr>
        <dsp:cNvPr id="0" name=""/>
        <dsp:cNvSpPr/>
      </dsp:nvSpPr>
      <dsp:spPr>
        <a:xfrm>
          <a:off x="2120740" y="776654"/>
          <a:ext cx="1511332" cy="13903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Ensure you know what you want</a:t>
          </a:r>
          <a:endParaRPr lang="en-GB" sz="1700" kern="1200" dirty="0"/>
        </a:p>
      </dsp:txBody>
      <dsp:txXfrm>
        <a:off x="2161461" y="817375"/>
        <a:ext cx="1429890" cy="1308865"/>
      </dsp:txXfrm>
    </dsp:sp>
    <dsp:sp modelId="{E43DED1D-FF09-40C4-B229-CFB11E776D5A}">
      <dsp:nvSpPr>
        <dsp:cNvPr id="0" name=""/>
        <dsp:cNvSpPr/>
      </dsp:nvSpPr>
      <dsp:spPr>
        <a:xfrm>
          <a:off x="3783206" y="1284403"/>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783206" y="1359365"/>
        <a:ext cx="224281" cy="224886"/>
      </dsp:txXfrm>
    </dsp:sp>
    <dsp:sp modelId="{1146B3F5-08C6-4EF8-96D3-9AB6B0FF883C}">
      <dsp:nvSpPr>
        <dsp:cNvPr id="0" name=""/>
        <dsp:cNvSpPr/>
      </dsp:nvSpPr>
      <dsp:spPr>
        <a:xfrm>
          <a:off x="4236605" y="776654"/>
          <a:ext cx="1511332" cy="13903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Decide the best way to present it i.e do you need a paper?</a:t>
          </a:r>
          <a:endParaRPr lang="en-GB" sz="1700" kern="1200" dirty="0"/>
        </a:p>
      </dsp:txBody>
      <dsp:txXfrm>
        <a:off x="4277326" y="817375"/>
        <a:ext cx="1429890" cy="1308865"/>
      </dsp:txXfrm>
    </dsp:sp>
    <dsp:sp modelId="{E876C4FA-B109-47F7-8059-AC948E324D63}">
      <dsp:nvSpPr>
        <dsp:cNvPr id="0" name=""/>
        <dsp:cNvSpPr/>
      </dsp:nvSpPr>
      <dsp:spPr>
        <a:xfrm>
          <a:off x="5899071" y="1284403"/>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899071" y="1359365"/>
        <a:ext cx="224281" cy="224886"/>
      </dsp:txXfrm>
    </dsp:sp>
    <dsp:sp modelId="{352428D0-D122-4188-80B0-F08314293F98}">
      <dsp:nvSpPr>
        <dsp:cNvPr id="0" name=""/>
        <dsp:cNvSpPr/>
      </dsp:nvSpPr>
      <dsp:spPr>
        <a:xfrm>
          <a:off x="6352471" y="776654"/>
          <a:ext cx="1511332" cy="13903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Discuss it with key stakeholders </a:t>
          </a:r>
          <a:endParaRPr lang="en-GB" sz="1700" kern="1200" dirty="0"/>
        </a:p>
      </dsp:txBody>
      <dsp:txXfrm>
        <a:off x="6393192" y="817375"/>
        <a:ext cx="1429890" cy="1308865"/>
      </dsp:txXfrm>
    </dsp:sp>
    <dsp:sp modelId="{44897F8D-BA59-44AD-9A82-0C112E4E4259}">
      <dsp:nvSpPr>
        <dsp:cNvPr id="0" name=""/>
        <dsp:cNvSpPr/>
      </dsp:nvSpPr>
      <dsp:spPr>
        <a:xfrm>
          <a:off x="8014936" y="1284403"/>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014936" y="1359365"/>
        <a:ext cx="224281" cy="224886"/>
      </dsp:txXfrm>
    </dsp:sp>
    <dsp:sp modelId="{B574A2B7-3FCC-40E3-B19C-654D7A89B473}">
      <dsp:nvSpPr>
        <dsp:cNvPr id="0" name=""/>
        <dsp:cNvSpPr/>
      </dsp:nvSpPr>
      <dsp:spPr>
        <a:xfrm>
          <a:off x="8468336" y="776654"/>
          <a:ext cx="1511332" cy="13903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Get it on the Agenda </a:t>
          </a:r>
        </a:p>
      </dsp:txBody>
      <dsp:txXfrm>
        <a:off x="8509057" y="817375"/>
        <a:ext cx="1429890" cy="13088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0931-E4D7-4F62-A031-0F09A5B729AA}">
      <dsp:nvSpPr>
        <dsp:cNvPr id="0" name=""/>
        <dsp:cNvSpPr/>
      </dsp:nvSpPr>
      <dsp:spPr>
        <a:xfrm>
          <a:off x="4875" y="615851"/>
          <a:ext cx="1511332" cy="10768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Re-read your notes and ensure they are accurate</a:t>
          </a:r>
        </a:p>
      </dsp:txBody>
      <dsp:txXfrm>
        <a:off x="36414" y="647390"/>
        <a:ext cx="1448254" cy="1013746"/>
      </dsp:txXfrm>
    </dsp:sp>
    <dsp:sp modelId="{A4A4D1EA-9AD0-43B0-8343-85BF753CDEA3}">
      <dsp:nvSpPr>
        <dsp:cNvPr id="0" name=""/>
        <dsp:cNvSpPr/>
      </dsp:nvSpPr>
      <dsp:spPr>
        <a:xfrm>
          <a:off x="1667341" y="966858"/>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667341" y="1041820"/>
        <a:ext cx="224281" cy="224886"/>
      </dsp:txXfrm>
    </dsp:sp>
    <dsp:sp modelId="{AD355513-978D-48AF-8466-B807B4A60E5A}">
      <dsp:nvSpPr>
        <dsp:cNvPr id="0" name=""/>
        <dsp:cNvSpPr/>
      </dsp:nvSpPr>
      <dsp:spPr>
        <a:xfrm>
          <a:off x="2120740" y="615851"/>
          <a:ext cx="1511332" cy="10768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Prepare a clear report</a:t>
          </a:r>
        </a:p>
      </dsp:txBody>
      <dsp:txXfrm>
        <a:off x="2152279" y="647390"/>
        <a:ext cx="1448254" cy="1013746"/>
      </dsp:txXfrm>
    </dsp:sp>
    <dsp:sp modelId="{E43DED1D-FF09-40C4-B229-CFB11E776D5A}">
      <dsp:nvSpPr>
        <dsp:cNvPr id="0" name=""/>
        <dsp:cNvSpPr/>
      </dsp:nvSpPr>
      <dsp:spPr>
        <a:xfrm>
          <a:off x="3783206" y="966858"/>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783206" y="1041820"/>
        <a:ext cx="224281" cy="224886"/>
      </dsp:txXfrm>
    </dsp:sp>
    <dsp:sp modelId="{1146B3F5-08C6-4EF8-96D3-9AB6B0FF883C}">
      <dsp:nvSpPr>
        <dsp:cNvPr id="0" name=""/>
        <dsp:cNvSpPr/>
      </dsp:nvSpPr>
      <dsp:spPr>
        <a:xfrm>
          <a:off x="4236606" y="615851"/>
          <a:ext cx="1511332" cy="10768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Circulate</a:t>
          </a:r>
          <a:r>
            <a:rPr lang="en-GB" sz="1700" kern="1200" baseline="0" dirty="0"/>
            <a:t> it to fellow Reps</a:t>
          </a:r>
          <a:endParaRPr lang="en-GB" sz="1700" kern="1200" dirty="0"/>
        </a:p>
      </dsp:txBody>
      <dsp:txXfrm>
        <a:off x="4268145" y="647390"/>
        <a:ext cx="1448254" cy="1013746"/>
      </dsp:txXfrm>
    </dsp:sp>
    <dsp:sp modelId="{E876C4FA-B109-47F7-8059-AC948E324D63}">
      <dsp:nvSpPr>
        <dsp:cNvPr id="0" name=""/>
        <dsp:cNvSpPr/>
      </dsp:nvSpPr>
      <dsp:spPr>
        <a:xfrm>
          <a:off x="5899071" y="966858"/>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899071" y="1041820"/>
        <a:ext cx="224281" cy="224886"/>
      </dsp:txXfrm>
    </dsp:sp>
    <dsp:sp modelId="{352428D0-D122-4188-80B0-F08314293F98}">
      <dsp:nvSpPr>
        <dsp:cNvPr id="0" name=""/>
        <dsp:cNvSpPr/>
      </dsp:nvSpPr>
      <dsp:spPr>
        <a:xfrm>
          <a:off x="6352471" y="615851"/>
          <a:ext cx="1511332" cy="10768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Discuss it with key stakeholders </a:t>
          </a:r>
        </a:p>
      </dsp:txBody>
      <dsp:txXfrm>
        <a:off x="6384010" y="647390"/>
        <a:ext cx="1448254" cy="1013746"/>
      </dsp:txXfrm>
    </dsp:sp>
    <dsp:sp modelId="{44897F8D-BA59-44AD-9A82-0C112E4E4259}">
      <dsp:nvSpPr>
        <dsp:cNvPr id="0" name=""/>
        <dsp:cNvSpPr/>
      </dsp:nvSpPr>
      <dsp:spPr>
        <a:xfrm>
          <a:off x="8014937" y="966858"/>
          <a:ext cx="320402" cy="3748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014937" y="1041820"/>
        <a:ext cx="224281" cy="224886"/>
      </dsp:txXfrm>
    </dsp:sp>
    <dsp:sp modelId="{B574A2B7-3FCC-40E3-B19C-654D7A89B473}">
      <dsp:nvSpPr>
        <dsp:cNvPr id="0" name=""/>
        <dsp:cNvSpPr/>
      </dsp:nvSpPr>
      <dsp:spPr>
        <a:xfrm>
          <a:off x="8468337" y="615851"/>
          <a:ext cx="1511332" cy="10768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Decide</a:t>
          </a:r>
          <a:r>
            <a:rPr lang="en-GB" sz="1700" kern="1200" baseline="0" dirty="0"/>
            <a:t> on future action</a:t>
          </a:r>
          <a:endParaRPr lang="en-GB" sz="1700" kern="1200" dirty="0"/>
        </a:p>
      </dsp:txBody>
      <dsp:txXfrm>
        <a:off x="8499876" y="647390"/>
        <a:ext cx="1448254" cy="10137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5FDB2-FE9F-405A-B95C-C65152CF77F2}">
      <dsp:nvSpPr>
        <dsp:cNvPr id="0" name=""/>
        <dsp:cNvSpPr/>
      </dsp:nvSpPr>
      <dsp:spPr>
        <a:xfrm>
          <a:off x="2816953" y="1352"/>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Solution/Policy</a:t>
          </a:r>
        </a:p>
      </dsp:txBody>
      <dsp:txXfrm>
        <a:off x="2849944" y="34343"/>
        <a:ext cx="2186810" cy="1060414"/>
      </dsp:txXfrm>
    </dsp:sp>
    <dsp:sp modelId="{309DD0C8-5911-44BF-BB16-49212441274E}">
      <dsp:nvSpPr>
        <dsp:cNvPr id="0" name=""/>
        <dsp:cNvSpPr/>
      </dsp:nvSpPr>
      <dsp:spPr>
        <a:xfrm rot="3600000">
          <a:off x="4286359" y="1978549"/>
          <a:ext cx="1174340" cy="3942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404630" y="2057397"/>
        <a:ext cx="937798" cy="236542"/>
      </dsp:txXfrm>
    </dsp:sp>
    <dsp:sp modelId="{0E504C13-6D6D-403F-B0B8-D035056E1AD2}">
      <dsp:nvSpPr>
        <dsp:cNvPr id="0" name=""/>
        <dsp:cNvSpPr/>
      </dsp:nvSpPr>
      <dsp:spPr>
        <a:xfrm>
          <a:off x="4677313" y="3223589"/>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Delegation and Collaboration </a:t>
          </a:r>
        </a:p>
      </dsp:txBody>
      <dsp:txXfrm>
        <a:off x="4710304" y="3256580"/>
        <a:ext cx="2186810" cy="1060414"/>
      </dsp:txXfrm>
    </dsp:sp>
    <dsp:sp modelId="{5DB236CB-A164-40E8-B56D-FCC96018D9C8}">
      <dsp:nvSpPr>
        <dsp:cNvPr id="0" name=""/>
        <dsp:cNvSpPr/>
      </dsp:nvSpPr>
      <dsp:spPr>
        <a:xfrm rot="10800000">
          <a:off x="3356179" y="3589668"/>
          <a:ext cx="1174340" cy="3942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474450" y="3668516"/>
        <a:ext cx="937798" cy="236542"/>
      </dsp:txXfrm>
    </dsp:sp>
    <dsp:sp modelId="{370434EE-1040-4FDF-88D6-397B4034D9CE}">
      <dsp:nvSpPr>
        <dsp:cNvPr id="0" name=""/>
        <dsp:cNvSpPr/>
      </dsp:nvSpPr>
      <dsp:spPr>
        <a:xfrm>
          <a:off x="956594" y="3223589"/>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Implementation </a:t>
          </a:r>
        </a:p>
      </dsp:txBody>
      <dsp:txXfrm>
        <a:off x="989585" y="3256580"/>
        <a:ext cx="2186810" cy="1060414"/>
      </dsp:txXfrm>
    </dsp:sp>
    <dsp:sp modelId="{9297F3BE-1CD9-47CF-B2EB-6EA15C17C682}">
      <dsp:nvSpPr>
        <dsp:cNvPr id="0" name=""/>
        <dsp:cNvSpPr/>
      </dsp:nvSpPr>
      <dsp:spPr>
        <a:xfrm rot="18000000">
          <a:off x="2425999" y="1978549"/>
          <a:ext cx="1174340" cy="3942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544270" y="2057397"/>
        <a:ext cx="937798" cy="2365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D6692-8167-4E18-8F2E-127CB1107137}"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7C4B9-EF98-4D9F-8F03-CD9382BDDE6E}" type="slidenum">
              <a:rPr lang="en-GB" smtClean="0"/>
              <a:t>‹#›</a:t>
            </a:fld>
            <a:endParaRPr lang="en-GB"/>
          </a:p>
        </p:txBody>
      </p:sp>
    </p:spTree>
    <p:extLst>
      <p:ext uri="{BB962C8B-B14F-4D97-AF65-F5344CB8AC3E}">
        <p14:creationId xmlns:p14="http://schemas.microsoft.com/office/powerpoint/2010/main" val="38680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7C4B9-EF98-4D9F-8F03-CD9382BDDE6E}" type="slidenum">
              <a:rPr lang="en-GB" smtClean="0"/>
              <a:t>7</a:t>
            </a:fld>
            <a:endParaRPr lang="en-GB"/>
          </a:p>
        </p:txBody>
      </p:sp>
    </p:spTree>
    <p:extLst>
      <p:ext uri="{BB962C8B-B14F-4D97-AF65-F5344CB8AC3E}">
        <p14:creationId xmlns:p14="http://schemas.microsoft.com/office/powerpoint/2010/main" val="30652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9999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579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1420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5298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9/3/2024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9719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555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6373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9620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8830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1685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9/3/2024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6999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9/3/2024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901448395"/>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0.xml"/><Relationship Id="rId7" Type="http://schemas.openxmlformats.org/officeDocument/2006/relationships/image" Target="../media/image17.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ED88E92-14F3-4B58-9E48-1D79E139A8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 name="Rectangle 7">
              <a:extLst>
                <a:ext uri="{FF2B5EF4-FFF2-40B4-BE49-F238E27FC236}">
                  <a16:creationId xmlns:a16="http://schemas.microsoft.com/office/drawing/2014/main" id="{A6466AE7-32B6-4334-AF41-B9387E6726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a:extLst>
                <a:ext uri="{FF2B5EF4-FFF2-40B4-BE49-F238E27FC236}">
                  <a16:creationId xmlns:a16="http://schemas.microsoft.com/office/drawing/2014/main" id="{659C09F8-90CD-443F-9AA1-D08C56A605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DC7304AB-BE7D-45AC-A876-4A24543AE5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1" name="Group 10">
              <a:extLst>
                <a:ext uri="{FF2B5EF4-FFF2-40B4-BE49-F238E27FC236}">
                  <a16:creationId xmlns:a16="http://schemas.microsoft.com/office/drawing/2014/main" id="{8E11922B-DDB3-46D7-B1BD-C1CCDB3C42E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6" name="Rectangle 15">
                <a:extLst>
                  <a:ext uri="{FF2B5EF4-FFF2-40B4-BE49-F238E27FC236}">
                    <a16:creationId xmlns:a16="http://schemas.microsoft.com/office/drawing/2014/main" id="{C580F8F6-E662-4BCD-AC9C-7E5DDBD5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9A333FE5-ADB0-48EE-A1A6-9AA36DA34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 name="Group 11">
              <a:extLst>
                <a:ext uri="{FF2B5EF4-FFF2-40B4-BE49-F238E27FC236}">
                  <a16:creationId xmlns:a16="http://schemas.microsoft.com/office/drawing/2014/main" id="{0B09CD4F-6DF4-48AA-BD35-23E3F2A643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 name="Rectangle 13">
                <a:extLst>
                  <a:ext uri="{FF2B5EF4-FFF2-40B4-BE49-F238E27FC236}">
                    <a16:creationId xmlns:a16="http://schemas.microsoft.com/office/drawing/2014/main" id="{02223219-ACCC-42F2-A1B4-E3C8C8AB1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510B0E9-9BA0-4357-9E04-554C19BAA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DF06DA80-525A-4C9E-A441-50630AA772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9" name="Rectangle 18">
            <a:extLst>
              <a:ext uri="{FF2B5EF4-FFF2-40B4-BE49-F238E27FC236}">
                <a16:creationId xmlns:a16="http://schemas.microsoft.com/office/drawing/2014/main" id="{E841E027-8E53-4FEB-8605-2124D8573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 name="Picture 3" descr="Colourful wavy concept">
            <a:extLst>
              <a:ext uri="{FF2B5EF4-FFF2-40B4-BE49-F238E27FC236}">
                <a16:creationId xmlns:a16="http://schemas.microsoft.com/office/drawing/2014/main" id="{49581D79-6F45-A8BB-3274-4EB97C4CE2BD}"/>
              </a:ext>
            </a:extLst>
          </p:cNvPr>
          <p:cNvPicPr>
            <a:picLocks noChangeAspect="1"/>
          </p:cNvPicPr>
          <p:nvPr/>
        </p:nvPicPr>
        <p:blipFill>
          <a:blip r:embed="rId2"/>
          <a:srcRect b="15730"/>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1" name="Group 20">
            <a:extLst>
              <a:ext uri="{FF2B5EF4-FFF2-40B4-BE49-F238E27FC236}">
                <a16:creationId xmlns:a16="http://schemas.microsoft.com/office/drawing/2014/main" id="{A25B55F8-1605-4B43-A2C2-F6A89E99FE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921827" y="2876440"/>
            <a:ext cx="6270172" cy="3981559"/>
            <a:chOff x="0" y="0"/>
            <a:chExt cx="10800000" cy="6858000"/>
          </a:xfrm>
        </p:grpSpPr>
        <p:sp>
          <p:nvSpPr>
            <p:cNvPr id="22" name="Rectangle 21">
              <a:extLst>
                <a:ext uri="{FF2B5EF4-FFF2-40B4-BE49-F238E27FC236}">
                  <a16:creationId xmlns:a16="http://schemas.microsoft.com/office/drawing/2014/main" id="{3827E35D-5400-4C49-A2E4-F5247A367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49EEEB7D-C9FB-4465-8B3E-D801A6792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25" name="Group 24">
            <a:extLst>
              <a:ext uri="{FF2B5EF4-FFF2-40B4-BE49-F238E27FC236}">
                <a16:creationId xmlns:a16="http://schemas.microsoft.com/office/drawing/2014/main" id="{2CC34A8A-40BB-4525-83DA-504D63B13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361714" cy="4680857"/>
            <a:chOff x="0" y="0"/>
            <a:chExt cx="2880000" cy="1440000"/>
          </a:xfrm>
        </p:grpSpPr>
        <p:sp>
          <p:nvSpPr>
            <p:cNvPr id="26" name="Rectangle 25">
              <a:extLst>
                <a:ext uri="{FF2B5EF4-FFF2-40B4-BE49-F238E27FC236}">
                  <a16:creationId xmlns:a16="http://schemas.microsoft.com/office/drawing/2014/main" id="{BC1592F6-40DA-483F-A87A-984EFF549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7" name="Rectangle 26">
              <a:extLst>
                <a:ext uri="{FF2B5EF4-FFF2-40B4-BE49-F238E27FC236}">
                  <a16:creationId xmlns:a16="http://schemas.microsoft.com/office/drawing/2014/main" id="{C86D187B-14B1-4CA0-829C-0ABC48AAD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9" name="Rectangle 28">
            <a:extLst>
              <a:ext uri="{FF2B5EF4-FFF2-40B4-BE49-F238E27FC236}">
                <a16:creationId xmlns:a16="http://schemas.microsoft.com/office/drawing/2014/main" id="{8F6A6582-12A7-41EA-B8C1-773D6FD7A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B1644656-49B1-42A3-A31E-92E99A60F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5" name="Picture Placeholder 7">
            <a:extLst>
              <a:ext uri="{FF2B5EF4-FFF2-40B4-BE49-F238E27FC236}">
                <a16:creationId xmlns:a16="http://schemas.microsoft.com/office/drawing/2014/main" id="{613DE979-EFD5-FF81-F4DA-FFAD1D58DBEB}"/>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rcRect l="9253" r="9253"/>
          <a:stretch>
            <a:fillRect/>
          </a:stretch>
        </p:blipFill>
        <p:spPr>
          <a:xfrm>
            <a:off x="0" y="-51213"/>
            <a:ext cx="7452360" cy="6858000"/>
          </a:xfrm>
          <a:prstGeom prst="rect">
            <a:avLst/>
          </a:prstGeom>
        </p:spPr>
      </p:pic>
      <p:pic>
        <p:nvPicPr>
          <p:cNvPr id="6" name="Picture 6">
            <a:extLst>
              <a:ext uri="{FF2B5EF4-FFF2-40B4-BE49-F238E27FC236}">
                <a16:creationId xmlns:a16="http://schemas.microsoft.com/office/drawing/2014/main" id="{50CE0D6F-38FB-55E5-7E08-19C1F0EAF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620" y="947663"/>
            <a:ext cx="1784906" cy="17849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55DD5CE-EEE5-A5A2-07BE-213F37EC027F}"/>
              </a:ext>
            </a:extLst>
          </p:cNvPr>
          <p:cNvSpPr txBox="1"/>
          <p:nvPr/>
        </p:nvSpPr>
        <p:spPr>
          <a:xfrm>
            <a:off x="6503313" y="2914446"/>
            <a:ext cx="6283234" cy="954107"/>
          </a:xfrm>
          <a:prstGeom prst="rect">
            <a:avLst/>
          </a:prstGeom>
          <a:noFill/>
        </p:spPr>
        <p:txBody>
          <a:bodyPr wrap="square">
            <a:spAutoFit/>
          </a:bodyPr>
          <a:lstStyle/>
          <a:p>
            <a:pPr algn="ctr"/>
            <a:r>
              <a:rPr lang="en-US" sz="2800" b="1" dirty="0"/>
              <a:t>STUDENT </a:t>
            </a:r>
          </a:p>
          <a:p>
            <a:pPr algn="ctr"/>
            <a:r>
              <a:rPr lang="en-US" sz="2800" b="1" dirty="0"/>
              <a:t>REPRESENTATION</a:t>
            </a:r>
            <a:endParaRPr lang="en-GB" sz="2800" b="1" dirty="0"/>
          </a:p>
        </p:txBody>
      </p:sp>
      <p:sp>
        <p:nvSpPr>
          <p:cNvPr id="32" name="TextBox 31">
            <a:extLst>
              <a:ext uri="{FF2B5EF4-FFF2-40B4-BE49-F238E27FC236}">
                <a16:creationId xmlns:a16="http://schemas.microsoft.com/office/drawing/2014/main" id="{6A9D3166-ECED-041C-80D1-71F32CF87591}"/>
              </a:ext>
            </a:extLst>
          </p:cNvPr>
          <p:cNvSpPr txBox="1"/>
          <p:nvPr/>
        </p:nvSpPr>
        <p:spPr>
          <a:xfrm>
            <a:off x="6268153" y="4002700"/>
            <a:ext cx="6479176" cy="1200329"/>
          </a:xfrm>
          <a:prstGeom prst="rect">
            <a:avLst/>
          </a:prstGeom>
          <a:noFill/>
        </p:spPr>
        <p:txBody>
          <a:bodyPr wrap="square">
            <a:spAutoFit/>
          </a:bodyPr>
          <a:lstStyle/>
          <a:p>
            <a:pPr marL="0" indent="0" algn="ctr">
              <a:lnSpc>
                <a:spcPct val="100000"/>
              </a:lnSpc>
            </a:pPr>
            <a:r>
              <a:rPr lang="en-GB" sz="2400" dirty="0"/>
              <a:t>Core Training for incoming</a:t>
            </a:r>
            <a:endParaRPr lang="en-GB" sz="2400" dirty="0">
              <a:ea typeface="Calibri"/>
              <a:cs typeface="Calibri"/>
            </a:endParaRPr>
          </a:p>
          <a:p>
            <a:pPr marL="0" indent="0" algn="ctr">
              <a:lnSpc>
                <a:spcPct val="100000"/>
              </a:lnSpc>
            </a:pPr>
            <a:r>
              <a:rPr lang="en-GB" sz="2400" dirty="0">
                <a:ea typeface="Calibri"/>
                <a:cs typeface="Calibri"/>
              </a:rPr>
              <a:t>SCHOOL PRESIDENT</a:t>
            </a:r>
          </a:p>
          <a:p>
            <a:pPr marL="0" indent="0" algn="ctr">
              <a:lnSpc>
                <a:spcPct val="100000"/>
              </a:lnSpc>
            </a:pPr>
            <a:r>
              <a:rPr lang="en-GB" sz="2400" dirty="0">
                <a:ea typeface="Calibri"/>
                <a:cs typeface="Calibri"/>
              </a:rPr>
              <a:t>VICE-PRESIDENT</a:t>
            </a:r>
          </a:p>
        </p:txBody>
      </p:sp>
    </p:spTree>
    <p:extLst>
      <p:ext uri="{BB962C8B-B14F-4D97-AF65-F5344CB8AC3E}">
        <p14:creationId xmlns:p14="http://schemas.microsoft.com/office/powerpoint/2010/main" val="219100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706C5A-4E7B-F3ED-C5D0-01CA9FD61FF5}"/>
              </a:ext>
            </a:extLst>
          </p:cNvPr>
          <p:cNvPicPr>
            <a:picLocks noChangeAspect="1"/>
          </p:cNvPicPr>
          <p:nvPr/>
        </p:nvPicPr>
        <p:blipFill>
          <a:blip r:embed="rId2"/>
          <a:stretch>
            <a:fillRect/>
          </a:stretch>
        </p:blipFill>
        <p:spPr>
          <a:xfrm>
            <a:off x="0" y="0"/>
            <a:ext cx="6561221" cy="4138863"/>
          </a:xfrm>
          <a:prstGeom prst="rect">
            <a:avLst/>
          </a:prstGeom>
        </p:spPr>
      </p:pic>
      <p:pic>
        <p:nvPicPr>
          <p:cNvPr id="6" name="Picture 5">
            <a:extLst>
              <a:ext uri="{FF2B5EF4-FFF2-40B4-BE49-F238E27FC236}">
                <a16:creationId xmlns:a16="http://schemas.microsoft.com/office/drawing/2014/main" id="{448B45DA-3FBF-358A-C665-52D31DF25175}"/>
              </a:ext>
            </a:extLst>
          </p:cNvPr>
          <p:cNvPicPr>
            <a:picLocks noChangeAspect="1"/>
          </p:cNvPicPr>
          <p:nvPr/>
        </p:nvPicPr>
        <p:blipFill>
          <a:blip r:embed="rId3"/>
          <a:stretch>
            <a:fillRect/>
          </a:stretch>
        </p:blipFill>
        <p:spPr>
          <a:xfrm>
            <a:off x="6561222" y="0"/>
            <a:ext cx="5630778" cy="6858000"/>
          </a:xfrm>
          <a:prstGeom prst="rect">
            <a:avLst/>
          </a:prstGeom>
        </p:spPr>
      </p:pic>
      <p:pic>
        <p:nvPicPr>
          <p:cNvPr id="8" name="Picture 7" descr="A white and blue sign with text&#10;&#10;Description automatically generated">
            <a:extLst>
              <a:ext uri="{FF2B5EF4-FFF2-40B4-BE49-F238E27FC236}">
                <a16:creationId xmlns:a16="http://schemas.microsoft.com/office/drawing/2014/main" id="{172BF4CF-DC71-1D69-D255-6498013A1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0316" y="-1"/>
            <a:ext cx="641684" cy="1251285"/>
          </a:xfrm>
          <a:prstGeom prst="rect">
            <a:avLst/>
          </a:prstGeom>
        </p:spPr>
      </p:pic>
      <p:sp>
        <p:nvSpPr>
          <p:cNvPr id="10" name="TextBox 9">
            <a:extLst>
              <a:ext uri="{FF2B5EF4-FFF2-40B4-BE49-F238E27FC236}">
                <a16:creationId xmlns:a16="http://schemas.microsoft.com/office/drawing/2014/main" id="{6E01A957-A948-49CD-3AC4-5EBC1A708E77}"/>
              </a:ext>
            </a:extLst>
          </p:cNvPr>
          <p:cNvSpPr txBox="1"/>
          <p:nvPr/>
        </p:nvSpPr>
        <p:spPr>
          <a:xfrm>
            <a:off x="86072" y="4405923"/>
            <a:ext cx="6389076" cy="2308324"/>
          </a:xfrm>
          <a:prstGeom prst="rect">
            <a:avLst/>
          </a:prstGeom>
          <a:noFill/>
        </p:spPr>
        <p:txBody>
          <a:bodyPr wrap="square">
            <a:spAutoFit/>
          </a:bodyPr>
          <a:lstStyle/>
          <a:p>
            <a:pPr marL="0" indent="0" defTabSz="731520">
              <a:spcBef>
                <a:spcPts val="800"/>
              </a:spcBef>
              <a:buNone/>
            </a:pPr>
            <a:r>
              <a:rPr lang="en-GB" sz="2400" kern="1200" dirty="0">
                <a:solidFill>
                  <a:schemeClr val="tx1"/>
                </a:solidFill>
                <a:latin typeface="+mn-lt"/>
                <a:ea typeface="+mn-ea"/>
                <a:cs typeface="+mn-cs"/>
              </a:rPr>
              <a:t>an association of the generality of elected students whose principal purposes include promoting the general interests of students relating to academic matters, student well-being, organize events and campus facilities  etc</a:t>
            </a:r>
          </a:p>
        </p:txBody>
      </p:sp>
    </p:spTree>
    <p:extLst>
      <p:ext uri="{BB962C8B-B14F-4D97-AF65-F5344CB8AC3E}">
        <p14:creationId xmlns:p14="http://schemas.microsoft.com/office/powerpoint/2010/main" val="186843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A97E1A-FA81-BF45-309C-DC942DD27F6A}"/>
              </a:ext>
            </a:extLst>
          </p:cNvPr>
          <p:cNvSpPr txBox="1"/>
          <p:nvPr/>
        </p:nvSpPr>
        <p:spPr>
          <a:xfrm>
            <a:off x="0" y="240715"/>
            <a:ext cx="11765280" cy="1200329"/>
          </a:xfrm>
          <a:prstGeom prst="rect">
            <a:avLst/>
          </a:prstGeom>
          <a:noFill/>
        </p:spPr>
        <p:txBody>
          <a:bodyPr wrap="square">
            <a:spAutoFit/>
          </a:bodyPr>
          <a:lstStyle/>
          <a:p>
            <a:br>
              <a:rPr lang="en-GB" sz="3200" dirty="0"/>
            </a:br>
            <a:r>
              <a:rPr lang="en-GB" sz="4000" dirty="0"/>
              <a:t>Enhancement through effective feedback </a:t>
            </a:r>
          </a:p>
        </p:txBody>
      </p:sp>
      <p:sp>
        <p:nvSpPr>
          <p:cNvPr id="13" name="TextBox 12">
            <a:extLst>
              <a:ext uri="{FF2B5EF4-FFF2-40B4-BE49-F238E27FC236}">
                <a16:creationId xmlns:a16="http://schemas.microsoft.com/office/drawing/2014/main" id="{8D30E6C8-AAEB-9EE4-9101-B3FEDE201767}"/>
              </a:ext>
            </a:extLst>
          </p:cNvPr>
          <p:cNvSpPr txBox="1"/>
          <p:nvPr/>
        </p:nvSpPr>
        <p:spPr>
          <a:xfrm>
            <a:off x="396240" y="2216557"/>
            <a:ext cx="6202680" cy="3970318"/>
          </a:xfrm>
          <a:prstGeom prst="rect">
            <a:avLst/>
          </a:prstGeom>
          <a:noFill/>
        </p:spPr>
        <p:txBody>
          <a:bodyPr wrap="square">
            <a:spAutoFit/>
          </a:bodyPr>
          <a:lstStyle/>
          <a:p>
            <a:pPr marL="285750" indent="-285750">
              <a:buFont typeface="Arial" panose="020B0604020202020204" pitchFamily="34" charset="0"/>
              <a:buChar char="•"/>
            </a:pPr>
            <a:r>
              <a:rPr lang="en-GB" sz="2800" dirty="0"/>
              <a:t>Completion of the feedback loop </a:t>
            </a:r>
          </a:p>
          <a:p>
            <a:pPr marL="285750" indent="-285750">
              <a:buFont typeface="Arial" panose="020B0604020202020204" pitchFamily="34" charset="0"/>
              <a:buChar char="•"/>
            </a:pPr>
            <a:r>
              <a:rPr lang="en-GB" sz="2800" dirty="0"/>
              <a:t>Critical part of your role is </a:t>
            </a:r>
          </a:p>
          <a:p>
            <a:pPr marL="285750" indent="-285750">
              <a:buFont typeface="Arial" panose="020B0604020202020204" pitchFamily="34" charset="0"/>
              <a:buChar char="•"/>
            </a:pPr>
            <a:r>
              <a:rPr lang="en-GB" sz="2800" dirty="0"/>
              <a:t>The information you collate, communicate and resolve all work towards enhancing the student learning experience at the university</a:t>
            </a:r>
          </a:p>
          <a:p>
            <a:pPr marL="285750" indent="-285750">
              <a:buFont typeface="Arial" panose="020B0604020202020204" pitchFamily="34" charset="0"/>
              <a:buChar char="•"/>
            </a:pPr>
            <a:r>
              <a:rPr lang="en-GB" sz="2800" dirty="0"/>
              <a:t>Vital feedback goes forward and back   </a:t>
            </a:r>
          </a:p>
        </p:txBody>
      </p:sp>
      <p:pic>
        <p:nvPicPr>
          <p:cNvPr id="14" name="Picture 2">
            <a:extLst>
              <a:ext uri="{FF2B5EF4-FFF2-40B4-BE49-F238E27FC236}">
                <a16:creationId xmlns:a16="http://schemas.microsoft.com/office/drawing/2014/main" id="{34F10FEE-9271-C5CF-1D6B-7E0227CA3D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0" y="1981200"/>
            <a:ext cx="5334000"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57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A1F5FE-3148-D27E-F1BC-536133AEF5B7}"/>
              </a:ext>
            </a:extLst>
          </p:cNvPr>
          <p:cNvSpPr txBox="1"/>
          <p:nvPr/>
        </p:nvSpPr>
        <p:spPr>
          <a:xfrm>
            <a:off x="1143000" y="624840"/>
            <a:ext cx="9906000" cy="7017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HOW TO COLLECT FEEDBACK</a:t>
            </a:r>
          </a:p>
        </p:txBody>
      </p:sp>
      <p:sp>
        <p:nvSpPr>
          <p:cNvPr id="5" name="TextBox 4">
            <a:extLst>
              <a:ext uri="{FF2B5EF4-FFF2-40B4-BE49-F238E27FC236}">
                <a16:creationId xmlns:a16="http://schemas.microsoft.com/office/drawing/2014/main" id="{41888E5C-BB2F-E33F-A335-6532BF5B9681}"/>
              </a:ext>
            </a:extLst>
          </p:cNvPr>
          <p:cNvSpPr txBox="1"/>
          <p:nvPr/>
        </p:nvSpPr>
        <p:spPr>
          <a:xfrm>
            <a:off x="1844040" y="1326571"/>
            <a:ext cx="8503920" cy="631391"/>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How can you get feedback from students</a:t>
            </a:r>
            <a:r>
              <a:rPr kumimoji="0" lang="en-GB"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a:t>
            </a:r>
          </a:p>
        </p:txBody>
      </p:sp>
      <p:graphicFrame>
        <p:nvGraphicFramePr>
          <p:cNvPr id="9" name="Diagram 8">
            <a:extLst>
              <a:ext uri="{FF2B5EF4-FFF2-40B4-BE49-F238E27FC236}">
                <a16:creationId xmlns:a16="http://schemas.microsoft.com/office/drawing/2014/main" id="{32423BB4-12D7-538F-6595-2241DE555DF8}"/>
              </a:ext>
            </a:extLst>
          </p:cNvPr>
          <p:cNvGraphicFramePr/>
          <p:nvPr>
            <p:extLst>
              <p:ext uri="{D42A27DB-BD31-4B8C-83A1-F6EECF244321}">
                <p14:modId xmlns:p14="http://schemas.microsoft.com/office/powerpoint/2010/main" val="4233470462"/>
              </p:ext>
            </p:extLst>
          </p:nvPr>
        </p:nvGraphicFramePr>
        <p:xfrm>
          <a:off x="1143000" y="2659693"/>
          <a:ext cx="9906000" cy="357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2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C71B07-F94D-52D4-4DAF-BA2FC78E1699}"/>
              </a:ext>
            </a:extLst>
          </p:cNvPr>
          <p:cNvSpPr txBox="1"/>
          <p:nvPr/>
        </p:nvSpPr>
        <p:spPr>
          <a:xfrm>
            <a:off x="1087902" y="436305"/>
            <a:ext cx="6096000" cy="646331"/>
          </a:xfrm>
          <a:prstGeom prst="rect">
            <a:avLst/>
          </a:prstGeom>
          <a:noFill/>
        </p:spPr>
        <p:txBody>
          <a:bodyPr wrap="square">
            <a:spAutoFit/>
          </a:bodyPr>
          <a:lstStyle/>
          <a:p>
            <a:r>
              <a:rPr lang="en-GB" sz="3600" dirty="0"/>
              <a:t>Pre-Meeting </a:t>
            </a:r>
          </a:p>
        </p:txBody>
      </p:sp>
      <p:graphicFrame>
        <p:nvGraphicFramePr>
          <p:cNvPr id="4" name="Content Placeholder 3">
            <a:extLst>
              <a:ext uri="{FF2B5EF4-FFF2-40B4-BE49-F238E27FC236}">
                <a16:creationId xmlns:a16="http://schemas.microsoft.com/office/drawing/2014/main" id="{6A426DAA-EF4D-8BE2-797D-898EC2B78FEA}"/>
              </a:ext>
            </a:extLst>
          </p:cNvPr>
          <p:cNvGraphicFramePr>
            <a:graphicFrameLocks/>
          </p:cNvGraphicFramePr>
          <p:nvPr>
            <p:extLst>
              <p:ext uri="{D42A27DB-BD31-4B8C-83A1-F6EECF244321}">
                <p14:modId xmlns:p14="http://schemas.microsoft.com/office/powerpoint/2010/main" val="2457862079"/>
              </p:ext>
            </p:extLst>
          </p:nvPr>
        </p:nvGraphicFramePr>
        <p:xfrm>
          <a:off x="1463040" y="1021080"/>
          <a:ext cx="9984544" cy="294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60CC1A-46F5-65DE-E16E-20761D1CF889}"/>
              </a:ext>
            </a:extLst>
          </p:cNvPr>
          <p:cNvSpPr txBox="1"/>
          <p:nvPr/>
        </p:nvSpPr>
        <p:spPr>
          <a:xfrm>
            <a:off x="1087902" y="3964697"/>
            <a:ext cx="6096000" cy="646331"/>
          </a:xfrm>
          <a:prstGeom prst="rect">
            <a:avLst/>
          </a:prstGeom>
          <a:noFill/>
        </p:spPr>
        <p:txBody>
          <a:bodyPr wrap="square">
            <a:spAutoFit/>
          </a:bodyPr>
          <a:lstStyle/>
          <a:p>
            <a:r>
              <a:rPr lang="en-GB" sz="3600" dirty="0"/>
              <a:t>Post-Meeting</a:t>
            </a:r>
          </a:p>
        </p:txBody>
      </p:sp>
      <p:graphicFrame>
        <p:nvGraphicFramePr>
          <p:cNvPr id="8" name="Content Placeholder 3">
            <a:extLst>
              <a:ext uri="{FF2B5EF4-FFF2-40B4-BE49-F238E27FC236}">
                <a16:creationId xmlns:a16="http://schemas.microsoft.com/office/drawing/2014/main" id="{5A0CEBFD-65C0-BC19-1422-85E01C8EC34F}"/>
              </a:ext>
            </a:extLst>
          </p:cNvPr>
          <p:cNvGraphicFramePr>
            <a:graphicFrameLocks/>
          </p:cNvGraphicFramePr>
          <p:nvPr>
            <p:extLst>
              <p:ext uri="{D42A27DB-BD31-4B8C-83A1-F6EECF244321}">
                <p14:modId xmlns:p14="http://schemas.microsoft.com/office/powerpoint/2010/main" val="1487635003"/>
              </p:ext>
            </p:extLst>
          </p:nvPr>
        </p:nvGraphicFramePr>
        <p:xfrm>
          <a:off x="1463039" y="4549473"/>
          <a:ext cx="9984545" cy="2308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880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093AA-F696-AC9B-94E6-77BF747C9A51}"/>
              </a:ext>
            </a:extLst>
          </p:cNvPr>
          <p:cNvSpPr txBox="1"/>
          <p:nvPr/>
        </p:nvSpPr>
        <p:spPr>
          <a:xfrm>
            <a:off x="177018" y="1859339"/>
            <a:ext cx="6096000" cy="4154984"/>
          </a:xfrm>
          <a:prstGeom prst="rect">
            <a:avLst/>
          </a:prstGeom>
          <a:noFill/>
        </p:spPr>
        <p:txBody>
          <a:bodyPr wrap="square">
            <a:spAutoFit/>
          </a:bodyPr>
          <a:lstStyle/>
          <a:p>
            <a:pPr marL="285750" indent="-285750">
              <a:buFont typeface="Arial" panose="020B0604020202020204" pitchFamily="34" charset="0"/>
              <a:buChar char="•"/>
            </a:pPr>
            <a:r>
              <a:rPr lang="en-GB" sz="2400" u="sng" dirty="0">
                <a:latin typeface="Arial Rounded MT Bold" panose="020F0704030504030204" pitchFamily="34" charset="0"/>
              </a:rPr>
              <a:t>Attending</a:t>
            </a:r>
          </a:p>
          <a:p>
            <a:pPr marL="285750" indent="-285750">
              <a:buFont typeface="Wingdings" panose="05000000000000000000" pitchFamily="2" charset="2"/>
              <a:buChar char="ü"/>
            </a:pPr>
            <a:r>
              <a:rPr lang="en-GB" sz="2400" dirty="0">
                <a:latin typeface="Arial Rounded MT Bold" panose="020F0704030504030204" pitchFamily="34" charset="0"/>
              </a:rPr>
              <a:t>Need to participate </a:t>
            </a:r>
          </a:p>
          <a:p>
            <a:pPr marL="285750" indent="-285750">
              <a:buFont typeface="Wingdings" panose="05000000000000000000" pitchFamily="2" charset="2"/>
              <a:buChar char="ü"/>
            </a:pPr>
            <a:r>
              <a:rPr lang="en-GB" sz="2400" dirty="0">
                <a:latin typeface="Arial Rounded MT Bold" panose="020F0704030504030204" pitchFamily="34" charset="0"/>
              </a:rPr>
              <a:t>Know when, where and why</a:t>
            </a:r>
          </a:p>
          <a:p>
            <a:pPr marL="285750" indent="-285750">
              <a:buFont typeface="Wingdings" panose="05000000000000000000" pitchFamily="2" charset="2"/>
              <a:buChar char="ü"/>
            </a:pPr>
            <a:r>
              <a:rPr lang="en-GB" sz="2400" dirty="0">
                <a:latin typeface="Arial Rounded MT Bold" panose="020F0704030504030204" pitchFamily="34" charset="0"/>
              </a:rPr>
              <a:t>Know what you want</a:t>
            </a:r>
          </a:p>
          <a:p>
            <a:pPr marL="285750" indent="-285750">
              <a:buFont typeface="Wingdings" panose="05000000000000000000" pitchFamily="2" charset="2"/>
              <a:buChar char="ü"/>
            </a:pPr>
            <a:r>
              <a:rPr lang="en-GB" sz="2400" dirty="0">
                <a:latin typeface="Arial Rounded MT Bold" panose="020F0704030504030204" pitchFamily="34" charset="0"/>
              </a:rPr>
              <a:t>Who sits on the group?</a:t>
            </a:r>
          </a:p>
          <a:p>
            <a:pPr marL="285750" indent="-285750">
              <a:buFont typeface="Wingdings" panose="05000000000000000000" pitchFamily="2" charset="2"/>
              <a:buChar char="ü"/>
            </a:pPr>
            <a:r>
              <a:rPr lang="en-GB" sz="2400" dirty="0">
                <a:latin typeface="Arial Rounded MT Bold" panose="020F0704030504030204" pitchFamily="34" charset="0"/>
              </a:rPr>
              <a:t>Agenda – read it and add to it</a:t>
            </a:r>
          </a:p>
          <a:p>
            <a:pPr marL="285750" indent="-285750">
              <a:buFont typeface="Wingdings" panose="05000000000000000000" pitchFamily="2" charset="2"/>
              <a:buChar char="ü"/>
            </a:pPr>
            <a:r>
              <a:rPr lang="en-GB" sz="2400" dirty="0">
                <a:latin typeface="Arial Rounded MT Bold" panose="020F0704030504030204" pitchFamily="34" charset="0"/>
              </a:rPr>
              <a:t>Read the papers</a:t>
            </a:r>
          </a:p>
          <a:p>
            <a:pPr marL="285750" indent="-285750">
              <a:buFont typeface="Wingdings" panose="05000000000000000000" pitchFamily="2" charset="2"/>
              <a:buChar char="ü"/>
            </a:pPr>
            <a:r>
              <a:rPr lang="en-GB" sz="2400" dirty="0">
                <a:latin typeface="Arial Rounded MT Bold" panose="020F0704030504030204" pitchFamily="34" charset="0"/>
              </a:rPr>
              <a:t>Take notes/evidence</a:t>
            </a:r>
          </a:p>
          <a:p>
            <a:pPr marL="285750" indent="-285750">
              <a:buFont typeface="Wingdings" panose="05000000000000000000" pitchFamily="2" charset="2"/>
              <a:buChar char="ü"/>
            </a:pPr>
            <a:r>
              <a:rPr lang="en-GB" sz="2400" dirty="0">
                <a:latin typeface="Arial Rounded MT Bold" panose="020F0704030504030204" pitchFamily="34" charset="0"/>
              </a:rPr>
              <a:t>Don’t hijack and ambush</a:t>
            </a:r>
          </a:p>
          <a:p>
            <a:pPr marL="285750" indent="-285750">
              <a:buFont typeface="Wingdings" panose="05000000000000000000" pitchFamily="2" charset="2"/>
              <a:buChar char="ü"/>
            </a:pPr>
            <a:r>
              <a:rPr lang="en-GB" sz="2400" dirty="0">
                <a:latin typeface="Arial Rounded MT Bold" panose="020F0704030504030204" pitchFamily="34" charset="0"/>
              </a:rPr>
              <a:t>Remain respectful</a:t>
            </a:r>
          </a:p>
          <a:p>
            <a:pPr marL="285750" indent="-285750">
              <a:buFont typeface="Wingdings" panose="05000000000000000000" pitchFamily="2" charset="2"/>
              <a:buChar char="ü"/>
            </a:pPr>
            <a:r>
              <a:rPr lang="en-GB" sz="2400" dirty="0">
                <a:latin typeface="Arial Rounded MT Bold" panose="020F0704030504030204" pitchFamily="34" charset="0"/>
              </a:rPr>
              <a:t>Carry on outside of meeting</a:t>
            </a:r>
          </a:p>
        </p:txBody>
      </p:sp>
      <p:sp>
        <p:nvSpPr>
          <p:cNvPr id="7" name="TextBox 6">
            <a:extLst>
              <a:ext uri="{FF2B5EF4-FFF2-40B4-BE49-F238E27FC236}">
                <a16:creationId xmlns:a16="http://schemas.microsoft.com/office/drawing/2014/main" id="{7C978BA8-4BBC-DCDD-05DA-153556E780E6}"/>
              </a:ext>
            </a:extLst>
          </p:cNvPr>
          <p:cNvSpPr txBox="1"/>
          <p:nvPr/>
        </p:nvSpPr>
        <p:spPr>
          <a:xfrm>
            <a:off x="5464127" y="1859339"/>
            <a:ext cx="6096000" cy="3046988"/>
          </a:xfrm>
          <a:prstGeom prst="rect">
            <a:avLst/>
          </a:prstGeom>
          <a:noFill/>
        </p:spPr>
        <p:txBody>
          <a:bodyPr wrap="square">
            <a:spAutoFit/>
          </a:bodyPr>
          <a:lstStyle/>
          <a:p>
            <a:pPr marL="285750" indent="-285750">
              <a:buFont typeface="Arial" panose="020B0604020202020204" pitchFamily="34" charset="0"/>
              <a:buChar char="•"/>
            </a:pPr>
            <a:r>
              <a:rPr lang="en-GB" sz="2400" u="sng" dirty="0">
                <a:latin typeface="Arial Rounded MT Bold" panose="020F0704030504030204" pitchFamily="34" charset="0"/>
              </a:rPr>
              <a:t>Chairing </a:t>
            </a:r>
          </a:p>
          <a:p>
            <a:pPr marL="285750" indent="-285750">
              <a:buFont typeface="Wingdings" panose="05000000000000000000" pitchFamily="2" charset="2"/>
              <a:buChar char="ü"/>
            </a:pPr>
            <a:r>
              <a:rPr lang="en-GB" sz="2400" dirty="0">
                <a:latin typeface="Arial Rounded MT Bold" panose="020F0704030504030204" pitchFamily="34" charset="0"/>
              </a:rPr>
              <a:t>Know your remit and rules and use them </a:t>
            </a:r>
          </a:p>
          <a:p>
            <a:pPr marL="285750" indent="-285750">
              <a:buFont typeface="Wingdings" panose="05000000000000000000" pitchFamily="2" charset="2"/>
              <a:buChar char="ü"/>
            </a:pPr>
            <a:r>
              <a:rPr lang="en-GB" sz="2400" dirty="0">
                <a:latin typeface="Arial Rounded MT Bold" panose="020F0704030504030204" pitchFamily="34" charset="0"/>
              </a:rPr>
              <a:t>Know the topics on the agenda</a:t>
            </a:r>
          </a:p>
          <a:p>
            <a:pPr marL="285750" indent="-285750">
              <a:buFont typeface="Wingdings" panose="05000000000000000000" pitchFamily="2" charset="2"/>
              <a:buChar char="ü"/>
            </a:pPr>
            <a:r>
              <a:rPr lang="en-GB" sz="2400" dirty="0">
                <a:latin typeface="Arial Rounded MT Bold" panose="020F0704030504030204" pitchFamily="34" charset="0"/>
              </a:rPr>
              <a:t>Be approachable and encouraging </a:t>
            </a:r>
          </a:p>
          <a:p>
            <a:pPr marL="285750" indent="-285750">
              <a:buFont typeface="Wingdings" panose="05000000000000000000" pitchFamily="2" charset="2"/>
              <a:buChar char="ü"/>
            </a:pPr>
            <a:r>
              <a:rPr lang="en-GB" sz="2400" dirty="0">
                <a:latin typeface="Arial Rounded MT Bold" panose="020F0704030504030204" pitchFamily="34" charset="0"/>
              </a:rPr>
              <a:t>Be fair but keep the meeting moving</a:t>
            </a:r>
          </a:p>
          <a:p>
            <a:pPr marL="285750" indent="-285750">
              <a:buFont typeface="Wingdings" panose="05000000000000000000" pitchFamily="2" charset="2"/>
              <a:buChar char="ü"/>
            </a:pPr>
            <a:r>
              <a:rPr lang="en-GB" sz="2400" dirty="0">
                <a:latin typeface="Arial Rounded MT Bold" panose="020F0704030504030204" pitchFamily="34" charset="0"/>
              </a:rPr>
              <a:t>Atmosphere can be set by the chair</a:t>
            </a:r>
          </a:p>
          <a:p>
            <a:pPr marL="285750" indent="-285750">
              <a:buFont typeface="Wingdings" panose="05000000000000000000" pitchFamily="2" charset="2"/>
              <a:buChar char="ü"/>
            </a:pPr>
            <a:r>
              <a:rPr lang="en-GB" sz="2400" dirty="0">
                <a:latin typeface="Arial Rounded MT Bold" panose="020F0704030504030204" pitchFamily="34" charset="0"/>
              </a:rPr>
              <a:t>Work in collaboration</a:t>
            </a:r>
            <a:endParaRPr lang="en-GB" sz="2400" dirty="0"/>
          </a:p>
        </p:txBody>
      </p:sp>
      <p:sp>
        <p:nvSpPr>
          <p:cNvPr id="3" name="TextBox 2">
            <a:extLst>
              <a:ext uri="{FF2B5EF4-FFF2-40B4-BE49-F238E27FC236}">
                <a16:creationId xmlns:a16="http://schemas.microsoft.com/office/drawing/2014/main" id="{0BCC3959-B907-6706-023B-9E5FBE833BAB}"/>
              </a:ext>
            </a:extLst>
          </p:cNvPr>
          <p:cNvSpPr txBox="1"/>
          <p:nvPr/>
        </p:nvSpPr>
        <p:spPr>
          <a:xfrm>
            <a:off x="-1" y="618499"/>
            <a:ext cx="12192001" cy="646331"/>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GB" sz="3600" b="1" dirty="0"/>
              <a:t>					General Advice</a:t>
            </a:r>
          </a:p>
        </p:txBody>
      </p:sp>
    </p:spTree>
    <p:extLst>
      <p:ext uri="{BB962C8B-B14F-4D97-AF65-F5344CB8AC3E}">
        <p14:creationId xmlns:p14="http://schemas.microsoft.com/office/powerpoint/2010/main" val="86627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63EAC9-5141-7604-7C0C-6F27E81AF896}"/>
              </a:ext>
            </a:extLst>
          </p:cNvPr>
          <p:cNvSpPr txBox="1"/>
          <p:nvPr/>
        </p:nvSpPr>
        <p:spPr>
          <a:xfrm>
            <a:off x="2571750" y="681037"/>
            <a:ext cx="7444154" cy="707886"/>
          </a:xfrm>
          <a:prstGeom prst="rect">
            <a:avLst/>
          </a:prstGeom>
          <a:noFill/>
        </p:spPr>
        <p:txBody>
          <a:bodyPr wrap="square">
            <a:spAutoFit/>
          </a:bodyPr>
          <a:lstStyle/>
          <a:p>
            <a:r>
              <a:rPr lang="en-GB" sz="4000" dirty="0"/>
              <a:t>Key policies and resources </a:t>
            </a:r>
          </a:p>
        </p:txBody>
      </p:sp>
      <p:sp>
        <p:nvSpPr>
          <p:cNvPr id="4" name="Content Placeholder 2">
            <a:extLst>
              <a:ext uri="{FF2B5EF4-FFF2-40B4-BE49-F238E27FC236}">
                <a16:creationId xmlns:a16="http://schemas.microsoft.com/office/drawing/2014/main" id="{F8475E9F-0611-3CF4-6153-1F90768B9436}"/>
              </a:ext>
            </a:extLst>
          </p:cNvPr>
          <p:cNvSpPr txBox="1">
            <a:spLocks/>
          </p:cNvSpPr>
          <p:nvPr/>
        </p:nvSpPr>
        <p:spPr>
          <a:xfrm>
            <a:off x="628650" y="1825625"/>
            <a:ext cx="3886200" cy="4351338"/>
          </a:xfrm>
          <a:prstGeom prst="rect">
            <a:avLst/>
          </a:prstGeom>
        </p:spPr>
        <p:txBody>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University</a:t>
            </a:r>
          </a:p>
          <a:p>
            <a:pPr>
              <a:buFont typeface="Wingdings" panose="05000000000000000000" pitchFamily="2" charset="2"/>
              <a:buChar char="Ø"/>
            </a:pPr>
            <a:r>
              <a:rPr lang="en-GB" sz="2800" dirty="0"/>
              <a:t>Joint Agreement on representation</a:t>
            </a:r>
          </a:p>
          <a:p>
            <a:pPr>
              <a:buFont typeface="Wingdings" panose="05000000000000000000" pitchFamily="2" charset="2"/>
              <a:buChar char="Ø"/>
            </a:pPr>
            <a:r>
              <a:rPr lang="en-GB" sz="2800" dirty="0"/>
              <a:t>Student Partnership Agreement </a:t>
            </a:r>
          </a:p>
          <a:p>
            <a:pPr>
              <a:buFont typeface="Wingdings" panose="05000000000000000000" pitchFamily="2" charset="2"/>
              <a:buChar char="Ø"/>
            </a:pPr>
            <a:r>
              <a:rPr lang="en-GB" sz="2800" dirty="0"/>
              <a:t>Assessment Policy </a:t>
            </a:r>
          </a:p>
        </p:txBody>
      </p:sp>
      <p:sp>
        <p:nvSpPr>
          <p:cNvPr id="5" name="Content Placeholder 3">
            <a:extLst>
              <a:ext uri="{FF2B5EF4-FFF2-40B4-BE49-F238E27FC236}">
                <a16:creationId xmlns:a16="http://schemas.microsoft.com/office/drawing/2014/main" id="{0EB462BD-0E6C-6A9E-0BE9-804941DDEDEC}"/>
              </a:ext>
            </a:extLst>
          </p:cNvPr>
          <p:cNvSpPr txBox="1">
            <a:spLocks/>
          </p:cNvSpPr>
          <p:nvPr/>
        </p:nvSpPr>
        <p:spPr>
          <a:xfrm>
            <a:off x="5508381" y="1825625"/>
            <a:ext cx="3886200" cy="4351338"/>
          </a:xfrm>
          <a:prstGeom prst="rect">
            <a:avLst/>
          </a:prstGeom>
        </p:spPr>
        <p:txBody>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t>External</a:t>
            </a:r>
          </a:p>
          <a:p>
            <a:pPr>
              <a:buFont typeface="Wingdings" panose="05000000000000000000" pitchFamily="2" charset="2"/>
              <a:buChar char="Ø"/>
            </a:pPr>
            <a:r>
              <a:rPr lang="en-GB" sz="2800" dirty="0"/>
              <a:t>SPARQS </a:t>
            </a:r>
          </a:p>
          <a:p>
            <a:pPr>
              <a:buFont typeface="Wingdings" panose="05000000000000000000" pitchFamily="2" charset="2"/>
              <a:buChar char="Ø"/>
            </a:pPr>
            <a:r>
              <a:rPr lang="en-GB" sz="2800" dirty="0"/>
              <a:t>QAA </a:t>
            </a:r>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68825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Question mark">
            <a:extLst>
              <a:ext uri="{FF2B5EF4-FFF2-40B4-BE49-F238E27FC236}">
                <a16:creationId xmlns:a16="http://schemas.microsoft.com/office/drawing/2014/main" id="{E3A153AF-B8D0-EF45-669B-8281B3C53A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108" y="875098"/>
            <a:ext cx="3091784"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4" name="TextBox 3">
            <a:extLst>
              <a:ext uri="{FF2B5EF4-FFF2-40B4-BE49-F238E27FC236}">
                <a16:creationId xmlns:a16="http://schemas.microsoft.com/office/drawing/2014/main" id="{2D9C2DD9-2AD8-AA78-0A12-6DBEA5F89578}"/>
              </a:ext>
            </a:extLst>
          </p:cNvPr>
          <p:cNvSpPr txBox="1"/>
          <p:nvPr/>
        </p:nvSpPr>
        <p:spPr>
          <a:xfrm>
            <a:off x="4268755" y="4522149"/>
            <a:ext cx="6096000" cy="923330"/>
          </a:xfrm>
          <a:prstGeom prst="rect">
            <a:avLst/>
          </a:prstGeom>
          <a:noFill/>
        </p:spPr>
        <p:txBody>
          <a:bodyPr wrap="square">
            <a:spAutoFit/>
          </a:bodyPr>
          <a:lstStyle/>
          <a:p>
            <a:r>
              <a:rPr lang="en-US" sz="5400" b="1" dirty="0"/>
              <a:t>Questions?</a:t>
            </a:r>
            <a:endParaRPr lang="en-GB" sz="5400" b="1" dirty="0"/>
          </a:p>
        </p:txBody>
      </p:sp>
    </p:spTree>
    <p:extLst>
      <p:ext uri="{BB962C8B-B14F-4D97-AF65-F5344CB8AC3E}">
        <p14:creationId xmlns:p14="http://schemas.microsoft.com/office/powerpoint/2010/main" val="405928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oster for a event&#10;&#10;Description automatically generated">
            <a:extLst>
              <a:ext uri="{FF2B5EF4-FFF2-40B4-BE49-F238E27FC236}">
                <a16:creationId xmlns:a16="http://schemas.microsoft.com/office/drawing/2014/main" id="{C23DDFD2-E372-61CC-C3A5-B3FABABA9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61" y="321735"/>
            <a:ext cx="2720291" cy="2236177"/>
          </a:xfrm>
          <a:prstGeom prst="rect">
            <a:avLst/>
          </a:prstGeom>
        </p:spPr>
      </p:pic>
      <p:sp>
        <p:nvSpPr>
          <p:cNvPr id="20" name="Rectangle 19">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B29DF5-2639-9682-1E08-CE497A013022}"/>
              </a:ext>
            </a:extLst>
          </p:cNvPr>
          <p:cNvPicPr>
            <a:picLocks noChangeAspect="1"/>
          </p:cNvPicPr>
          <p:nvPr/>
        </p:nvPicPr>
        <p:blipFill>
          <a:blip r:embed="rId3"/>
          <a:stretch>
            <a:fillRect/>
          </a:stretch>
        </p:blipFill>
        <p:spPr>
          <a:xfrm>
            <a:off x="4625189" y="313080"/>
            <a:ext cx="2777934" cy="2262279"/>
          </a:xfrm>
          <a:prstGeom prst="rect">
            <a:avLst/>
          </a:prstGeom>
        </p:spPr>
      </p:pic>
      <p:pic>
        <p:nvPicPr>
          <p:cNvPr id="3" name="Picture 2">
            <a:extLst>
              <a:ext uri="{FF2B5EF4-FFF2-40B4-BE49-F238E27FC236}">
                <a16:creationId xmlns:a16="http://schemas.microsoft.com/office/drawing/2014/main" id="{590D6E41-2499-D336-7C8F-D0E32AE9422D}"/>
              </a:ext>
            </a:extLst>
          </p:cNvPr>
          <p:cNvPicPr>
            <a:picLocks noChangeAspect="1"/>
          </p:cNvPicPr>
          <p:nvPr/>
        </p:nvPicPr>
        <p:blipFill>
          <a:blip r:embed="rId4"/>
          <a:stretch>
            <a:fillRect/>
          </a:stretch>
        </p:blipFill>
        <p:spPr>
          <a:xfrm>
            <a:off x="533166" y="3006496"/>
            <a:ext cx="2380597" cy="3385159"/>
          </a:xfrm>
          <a:prstGeom prst="rect">
            <a:avLst/>
          </a:prstGeom>
        </p:spPr>
      </p:pic>
      <p:sp>
        <p:nvSpPr>
          <p:cNvPr id="24" name="Rectangle 23">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4DBAB8-E7AA-D0F9-FB85-EA37EDC8DD2F}"/>
              </a:ext>
            </a:extLst>
          </p:cNvPr>
          <p:cNvPicPr>
            <a:picLocks noChangeAspect="1"/>
          </p:cNvPicPr>
          <p:nvPr/>
        </p:nvPicPr>
        <p:blipFill>
          <a:blip r:embed="rId5"/>
          <a:stretch>
            <a:fillRect/>
          </a:stretch>
        </p:blipFill>
        <p:spPr>
          <a:xfrm>
            <a:off x="4232176" y="3076833"/>
            <a:ext cx="2854424" cy="3385160"/>
          </a:xfrm>
          <a:prstGeom prst="rect">
            <a:avLst/>
          </a:prstGeom>
        </p:spPr>
      </p:pic>
      <p:sp>
        <p:nvSpPr>
          <p:cNvPr id="26" name="Rectangle 25">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A1060A2-7108-B3AD-EED6-1C2718324C77}"/>
              </a:ext>
            </a:extLst>
          </p:cNvPr>
          <p:cNvPicPr>
            <a:picLocks noChangeAspect="1"/>
          </p:cNvPicPr>
          <p:nvPr/>
        </p:nvPicPr>
        <p:blipFill>
          <a:blip r:embed="rId6"/>
          <a:stretch>
            <a:fillRect/>
          </a:stretch>
        </p:blipFill>
        <p:spPr>
          <a:xfrm>
            <a:off x="8458276" y="321735"/>
            <a:ext cx="2828234" cy="3312786"/>
          </a:xfrm>
          <a:prstGeom prst="rect">
            <a:avLst/>
          </a:prstGeom>
        </p:spPr>
      </p:pic>
      <p:sp>
        <p:nvSpPr>
          <p:cNvPr id="28" name="Rectangle 27">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7BE417-74EA-4A47-E6D1-F92A0EF2DC32}"/>
              </a:ext>
            </a:extLst>
          </p:cNvPr>
          <p:cNvPicPr>
            <a:picLocks noChangeAspect="1"/>
          </p:cNvPicPr>
          <p:nvPr/>
        </p:nvPicPr>
        <p:blipFill>
          <a:blip r:embed="rId7"/>
          <a:stretch>
            <a:fillRect/>
          </a:stretch>
        </p:blipFill>
        <p:spPr>
          <a:xfrm>
            <a:off x="8302752" y="4172622"/>
            <a:ext cx="2983758" cy="2227687"/>
          </a:xfrm>
          <a:prstGeom prst="rect">
            <a:avLst/>
          </a:prstGeom>
        </p:spPr>
      </p:pic>
      <p:sp>
        <p:nvSpPr>
          <p:cNvPr id="12" name="AutoShape 2">
            <a:extLst>
              <a:ext uri="{FF2B5EF4-FFF2-40B4-BE49-F238E27FC236}">
                <a16:creationId xmlns:a16="http://schemas.microsoft.com/office/drawing/2014/main" id="{E3BDBB8C-13FA-CAFF-730B-FA8DDC9A7C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723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FE7B99E-2CD9-DACE-C5C2-65E322CE6DFF}"/>
              </a:ext>
            </a:extLst>
          </p:cNvPr>
          <p:cNvGraphicFramePr>
            <a:graphicFrameLocks/>
          </p:cNvGraphicFramePr>
          <p:nvPr>
            <p:extLst>
              <p:ext uri="{D42A27DB-BD31-4B8C-83A1-F6EECF244321}">
                <p14:modId xmlns:p14="http://schemas.microsoft.com/office/powerpoint/2010/main" val="1745312520"/>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E81DD12-E3F0-8250-50B1-1DD2EF67D6A3}"/>
              </a:ext>
            </a:extLst>
          </p:cNvPr>
          <p:cNvSpPr txBox="1"/>
          <p:nvPr/>
        </p:nvSpPr>
        <p:spPr>
          <a:xfrm>
            <a:off x="1068860" y="496371"/>
            <a:ext cx="6091880" cy="769441"/>
          </a:xfrm>
          <a:prstGeom prst="rect">
            <a:avLst/>
          </a:prstGeom>
          <a:noFill/>
        </p:spPr>
        <p:txBody>
          <a:bodyPr wrap="square">
            <a:spAutoFit/>
          </a:bodyPr>
          <a:lstStyle/>
          <a:p>
            <a:r>
              <a:rPr lang="en-GB" sz="4400" dirty="0"/>
              <a:t>Achieving goals </a:t>
            </a:r>
          </a:p>
        </p:txBody>
      </p:sp>
    </p:spTree>
    <p:extLst>
      <p:ext uri="{BB962C8B-B14F-4D97-AF65-F5344CB8AC3E}">
        <p14:creationId xmlns:p14="http://schemas.microsoft.com/office/powerpoint/2010/main" val="165850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6F855-E396-8E5F-DE5A-92F4A5E9E563}"/>
              </a:ext>
            </a:extLst>
          </p:cNvPr>
          <p:cNvSpPr txBox="1"/>
          <p:nvPr/>
        </p:nvSpPr>
        <p:spPr>
          <a:xfrm>
            <a:off x="3474720" y="501134"/>
            <a:ext cx="6096000" cy="769441"/>
          </a:xfrm>
          <a:prstGeom prst="rect">
            <a:avLst/>
          </a:prstGeom>
          <a:noFill/>
        </p:spPr>
        <p:txBody>
          <a:bodyPr wrap="square">
            <a:spAutoFit/>
          </a:bodyPr>
          <a:lstStyle/>
          <a:p>
            <a:r>
              <a:rPr lang="en-GB" sz="4400" b="1" dirty="0"/>
              <a:t>Additional Support</a:t>
            </a:r>
          </a:p>
        </p:txBody>
      </p:sp>
      <p:grpSp>
        <p:nvGrpSpPr>
          <p:cNvPr id="6" name="Group 5">
            <a:extLst>
              <a:ext uri="{FF2B5EF4-FFF2-40B4-BE49-F238E27FC236}">
                <a16:creationId xmlns:a16="http://schemas.microsoft.com/office/drawing/2014/main" id="{9A6BBBA6-CE77-FE94-5730-32DC5A95D0C1}"/>
              </a:ext>
            </a:extLst>
          </p:cNvPr>
          <p:cNvGrpSpPr/>
          <p:nvPr/>
        </p:nvGrpSpPr>
        <p:grpSpPr>
          <a:xfrm>
            <a:off x="369295" y="2307810"/>
            <a:ext cx="2943266" cy="924913"/>
            <a:chOff x="11924" y="0"/>
            <a:chExt cx="2621244" cy="786373"/>
          </a:xfrm>
          <a:solidFill>
            <a:srgbClr val="0070C0"/>
          </a:solidFill>
        </p:grpSpPr>
        <p:sp>
          <p:nvSpPr>
            <p:cNvPr id="7" name="Arrow: Chevron 6">
              <a:extLst>
                <a:ext uri="{FF2B5EF4-FFF2-40B4-BE49-F238E27FC236}">
                  <a16:creationId xmlns:a16="http://schemas.microsoft.com/office/drawing/2014/main" id="{390FA754-B6F8-F8CD-7B7F-C06C5D210789}"/>
                </a:ext>
              </a:extLst>
            </p:cNvPr>
            <p:cNvSpPr/>
            <p:nvPr/>
          </p:nvSpPr>
          <p:spPr>
            <a:xfrm>
              <a:off x="11924" y="0"/>
              <a:ext cx="2621244" cy="786373"/>
            </a:xfrm>
            <a:prstGeom prst="chevron">
              <a:avLst>
                <a:gd name="adj" fmla="val 30000"/>
              </a:avLst>
            </a:prstGeom>
            <a:grp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8" name="Arrow: Chevron 4">
              <a:extLst>
                <a:ext uri="{FF2B5EF4-FFF2-40B4-BE49-F238E27FC236}">
                  <a16:creationId xmlns:a16="http://schemas.microsoft.com/office/drawing/2014/main" id="{9D97F297-80F7-F1D7-2831-D9CE0CC5C7CD}"/>
                </a:ext>
              </a:extLst>
            </p:cNvPr>
            <p:cNvSpPr txBox="1"/>
            <p:nvPr/>
          </p:nvSpPr>
          <p:spPr>
            <a:xfrm>
              <a:off x="247836" y="0"/>
              <a:ext cx="2149420" cy="786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7095" tIns="97095" rIns="97095" bIns="97095" numCol="1" spcCol="1270" anchor="ctr" anchorCtr="0">
              <a:noAutofit/>
            </a:bodyPr>
            <a:lstStyle/>
            <a:p>
              <a:pPr marL="0" lvl="0" indent="0" algn="ctr" defTabSz="977900">
                <a:lnSpc>
                  <a:spcPct val="90000"/>
                </a:lnSpc>
                <a:spcBef>
                  <a:spcPct val="0"/>
                </a:spcBef>
                <a:spcAft>
                  <a:spcPct val="35000"/>
                </a:spcAft>
                <a:buNone/>
              </a:pPr>
              <a:r>
                <a:rPr lang="en-GB" sz="2200" kern="1200" dirty="0"/>
                <a:t>DUSA</a:t>
              </a:r>
            </a:p>
          </p:txBody>
        </p:sp>
      </p:grpSp>
      <p:grpSp>
        <p:nvGrpSpPr>
          <p:cNvPr id="9" name="Group 8">
            <a:extLst>
              <a:ext uri="{FF2B5EF4-FFF2-40B4-BE49-F238E27FC236}">
                <a16:creationId xmlns:a16="http://schemas.microsoft.com/office/drawing/2014/main" id="{84F14077-6BD6-102D-FE66-9B5550F50230}"/>
              </a:ext>
            </a:extLst>
          </p:cNvPr>
          <p:cNvGrpSpPr/>
          <p:nvPr/>
        </p:nvGrpSpPr>
        <p:grpSpPr>
          <a:xfrm>
            <a:off x="426237" y="3232723"/>
            <a:ext cx="2882950" cy="3220830"/>
            <a:chOff x="11924" y="786373"/>
            <a:chExt cx="2601728" cy="2986500"/>
          </a:xfrm>
        </p:grpSpPr>
        <p:sp>
          <p:nvSpPr>
            <p:cNvPr id="10" name="Rectangle 9">
              <a:extLst>
                <a:ext uri="{FF2B5EF4-FFF2-40B4-BE49-F238E27FC236}">
                  <a16:creationId xmlns:a16="http://schemas.microsoft.com/office/drawing/2014/main" id="{D795670D-3544-E4A2-60A6-891E86C89D84}"/>
                </a:ext>
              </a:extLst>
            </p:cNvPr>
            <p:cNvSpPr/>
            <p:nvPr/>
          </p:nvSpPr>
          <p:spPr>
            <a:xfrm>
              <a:off x="11924" y="786373"/>
              <a:ext cx="2385332" cy="2856180"/>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4219355E-FF5E-A65F-886C-38E282ABA150}"/>
                </a:ext>
              </a:extLst>
            </p:cNvPr>
            <p:cNvSpPr txBox="1"/>
            <p:nvPr/>
          </p:nvSpPr>
          <p:spPr>
            <a:xfrm>
              <a:off x="129879" y="916693"/>
              <a:ext cx="2483773" cy="2856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600" kern="1200" dirty="0"/>
                <a:t>Elected Executive</a:t>
              </a:r>
            </a:p>
            <a:p>
              <a:pPr marL="0" lvl="0" indent="0" algn="l" defTabSz="488950">
                <a:lnSpc>
                  <a:spcPct val="90000"/>
                </a:lnSpc>
                <a:spcBef>
                  <a:spcPct val="0"/>
                </a:spcBef>
                <a:spcAft>
                  <a:spcPct val="35000"/>
                </a:spcAft>
                <a:buNone/>
              </a:pPr>
              <a:r>
                <a:rPr lang="en-GB" sz="1600" kern="1200" dirty="0"/>
                <a:t>Academic appeals – Advice and Support advice@dusa.co.uk</a:t>
              </a:r>
            </a:p>
            <a:p>
              <a:pPr marL="0" lvl="0" indent="0" algn="l" defTabSz="488950" rtl="0">
                <a:lnSpc>
                  <a:spcPct val="90000"/>
                </a:lnSpc>
                <a:spcBef>
                  <a:spcPct val="0"/>
                </a:spcBef>
                <a:spcAft>
                  <a:spcPct val="35000"/>
                </a:spcAft>
                <a:buNone/>
              </a:pPr>
              <a:r>
                <a:rPr lang="en-GB" sz="1600" kern="1200" dirty="0"/>
                <a:t>Representation Team –</a:t>
              </a:r>
              <a:r>
                <a:rPr lang="en-GB" sz="1600" u="sng" kern="1200" dirty="0">
                  <a:latin typeface="Calibri"/>
                  <a:ea typeface="Calibri"/>
                  <a:cs typeface="Calibri"/>
                </a:rPr>
                <a:t>vpr@dusa.co.uk</a:t>
              </a:r>
            </a:p>
            <a:p>
              <a:pPr marL="0" lvl="0" indent="0" algn="l" defTabSz="488950">
                <a:lnSpc>
                  <a:spcPct val="90000"/>
                </a:lnSpc>
                <a:spcBef>
                  <a:spcPct val="0"/>
                </a:spcBef>
                <a:spcAft>
                  <a:spcPct val="35000"/>
                </a:spcAft>
                <a:buNone/>
              </a:pPr>
              <a:r>
                <a:rPr lang="en-GB" sz="1600" u="sng" kern="1200" dirty="0">
                  <a:latin typeface="Calibri"/>
                  <a:ea typeface="Calibri"/>
                  <a:cs typeface="Calibri"/>
                </a:rPr>
                <a:t>vpa@dusa.co.uk</a:t>
              </a:r>
              <a:endParaRPr lang="en-GB" sz="1600" u="sng" kern="1200" dirty="0">
                <a:latin typeface="Calibri"/>
                <a:ea typeface="Calibri"/>
                <a:cs typeface="Calibri"/>
                <a:hlinkClick r:id="" action="ppaction://noaction"/>
              </a:endParaRPr>
            </a:p>
            <a:p>
              <a:pPr marL="0" lvl="0" indent="0" algn="l" defTabSz="488950" rtl="0">
                <a:lnSpc>
                  <a:spcPct val="90000"/>
                </a:lnSpc>
                <a:spcBef>
                  <a:spcPct val="0"/>
                </a:spcBef>
                <a:spcAft>
                  <a:spcPct val="35000"/>
                </a:spcAft>
                <a:buNone/>
              </a:pPr>
              <a:r>
                <a:rPr lang="en-GB" sz="1600" kern="1200" dirty="0">
                  <a:latin typeface="Bookman Old Style" panose="02050604050505020204"/>
                </a:rPr>
                <a:t> </a:t>
              </a:r>
              <a:endParaRPr lang="en-GB" sz="1600" dirty="0">
                <a:latin typeface="Bookman Old Style" panose="02050604050505020204"/>
              </a:endParaRPr>
            </a:p>
            <a:p>
              <a:pPr marL="0" lvl="0" indent="0" algn="l" defTabSz="488950" rtl="0">
                <a:lnSpc>
                  <a:spcPct val="90000"/>
                </a:lnSpc>
                <a:spcBef>
                  <a:spcPct val="0"/>
                </a:spcBef>
                <a:spcAft>
                  <a:spcPct val="35000"/>
                </a:spcAft>
                <a:buNone/>
              </a:pPr>
              <a:r>
                <a:rPr lang="en-GB" sz="1600" kern="1200" dirty="0"/>
                <a:t>Student Representative Council (SRC)</a:t>
              </a:r>
              <a:r>
                <a:rPr lang="en-GB" sz="1600" kern="1200" dirty="0">
                  <a:latin typeface="Bookman Old Style" panose="02050604050505020204"/>
                </a:rPr>
                <a:t> </a:t>
              </a:r>
            </a:p>
          </p:txBody>
        </p:sp>
      </p:grpSp>
      <p:grpSp>
        <p:nvGrpSpPr>
          <p:cNvPr id="12" name="Group 11">
            <a:extLst>
              <a:ext uri="{FF2B5EF4-FFF2-40B4-BE49-F238E27FC236}">
                <a16:creationId xmlns:a16="http://schemas.microsoft.com/office/drawing/2014/main" id="{FECFC1C1-611E-3E73-0C0E-3EFE8C3CE14A}"/>
              </a:ext>
            </a:extLst>
          </p:cNvPr>
          <p:cNvGrpSpPr/>
          <p:nvPr/>
        </p:nvGrpSpPr>
        <p:grpSpPr>
          <a:xfrm>
            <a:off x="3312561" y="2307810"/>
            <a:ext cx="2973854" cy="996187"/>
            <a:chOff x="2581451" y="0"/>
            <a:chExt cx="2621244" cy="786373"/>
          </a:xfrm>
          <a:solidFill>
            <a:srgbClr val="0070C0"/>
          </a:solidFill>
        </p:grpSpPr>
        <p:sp>
          <p:nvSpPr>
            <p:cNvPr id="13" name="Arrow: Chevron 12">
              <a:extLst>
                <a:ext uri="{FF2B5EF4-FFF2-40B4-BE49-F238E27FC236}">
                  <a16:creationId xmlns:a16="http://schemas.microsoft.com/office/drawing/2014/main" id="{D8EAFE70-FD3E-A6B5-ACB2-3F67D539940B}"/>
                </a:ext>
              </a:extLst>
            </p:cNvPr>
            <p:cNvSpPr/>
            <p:nvPr/>
          </p:nvSpPr>
          <p:spPr>
            <a:xfrm>
              <a:off x="2581451" y="0"/>
              <a:ext cx="2621244" cy="786373"/>
            </a:xfrm>
            <a:prstGeom prst="chevron">
              <a:avLst>
                <a:gd name="adj" fmla="val 30000"/>
              </a:avLst>
            </a:prstGeom>
            <a:grp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14" name="Arrow: Chevron 4">
              <a:extLst>
                <a:ext uri="{FF2B5EF4-FFF2-40B4-BE49-F238E27FC236}">
                  <a16:creationId xmlns:a16="http://schemas.microsoft.com/office/drawing/2014/main" id="{6780E667-F6AD-E5F5-1023-D031F80DE459}"/>
                </a:ext>
              </a:extLst>
            </p:cNvPr>
            <p:cNvSpPr txBox="1"/>
            <p:nvPr/>
          </p:nvSpPr>
          <p:spPr>
            <a:xfrm>
              <a:off x="2817363" y="0"/>
              <a:ext cx="2149420" cy="786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7095" tIns="97095" rIns="97095" bIns="97095" numCol="1" spcCol="1270" anchor="ctr" anchorCtr="0">
              <a:noAutofit/>
            </a:bodyPr>
            <a:lstStyle/>
            <a:p>
              <a:pPr marL="0" lvl="0" indent="0" algn="ctr" defTabSz="977900" rtl="0">
                <a:lnSpc>
                  <a:spcPct val="90000"/>
                </a:lnSpc>
                <a:spcBef>
                  <a:spcPct val="0"/>
                </a:spcBef>
                <a:spcAft>
                  <a:spcPct val="35000"/>
                </a:spcAft>
                <a:buNone/>
              </a:pPr>
              <a:r>
                <a:rPr lang="en-GB" sz="2200" kern="1200" dirty="0"/>
                <a:t>Enquiry Centre</a:t>
              </a:r>
              <a:r>
                <a:rPr lang="en-GB" sz="2200" kern="1200" dirty="0">
                  <a:latin typeface="Bookman Old Style" panose="02050604050505020204"/>
                </a:rPr>
                <a:t> </a:t>
              </a:r>
            </a:p>
          </p:txBody>
        </p:sp>
      </p:grpSp>
      <p:grpSp>
        <p:nvGrpSpPr>
          <p:cNvPr id="15" name="Group 14">
            <a:extLst>
              <a:ext uri="{FF2B5EF4-FFF2-40B4-BE49-F238E27FC236}">
                <a16:creationId xmlns:a16="http://schemas.microsoft.com/office/drawing/2014/main" id="{02108654-64CA-82CE-16EF-243231043151}"/>
              </a:ext>
            </a:extLst>
          </p:cNvPr>
          <p:cNvGrpSpPr/>
          <p:nvPr/>
        </p:nvGrpSpPr>
        <p:grpSpPr>
          <a:xfrm>
            <a:off x="3355847" y="3313277"/>
            <a:ext cx="2698890" cy="3089564"/>
            <a:chOff x="2581451" y="786373"/>
            <a:chExt cx="2460797" cy="2967433"/>
          </a:xfrm>
        </p:grpSpPr>
        <p:sp>
          <p:nvSpPr>
            <p:cNvPr id="16" name="Rectangle 15">
              <a:extLst>
                <a:ext uri="{FF2B5EF4-FFF2-40B4-BE49-F238E27FC236}">
                  <a16:creationId xmlns:a16="http://schemas.microsoft.com/office/drawing/2014/main" id="{C53E13C2-9C0A-7735-E798-5EC01BD989D4}"/>
                </a:ext>
              </a:extLst>
            </p:cNvPr>
            <p:cNvSpPr/>
            <p:nvPr/>
          </p:nvSpPr>
          <p:spPr>
            <a:xfrm>
              <a:off x="2581451" y="786373"/>
              <a:ext cx="2385332" cy="2856180"/>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TextBox 16">
              <a:extLst>
                <a:ext uri="{FF2B5EF4-FFF2-40B4-BE49-F238E27FC236}">
                  <a16:creationId xmlns:a16="http://schemas.microsoft.com/office/drawing/2014/main" id="{80155C97-5DA3-6915-D6C0-40F355C60CE6}"/>
                </a:ext>
              </a:extLst>
            </p:cNvPr>
            <p:cNvSpPr txBox="1"/>
            <p:nvPr/>
          </p:nvSpPr>
          <p:spPr>
            <a:xfrm>
              <a:off x="2656916" y="897626"/>
              <a:ext cx="2385332" cy="2856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600" kern="1200" dirty="0"/>
                <a:t>Direct access to services – sign posting</a:t>
              </a:r>
            </a:p>
            <a:p>
              <a:pPr marL="0" lvl="0" indent="0" algn="l" defTabSz="488950" rtl="0">
                <a:lnSpc>
                  <a:spcPct val="90000"/>
                </a:lnSpc>
                <a:spcBef>
                  <a:spcPct val="0"/>
                </a:spcBef>
                <a:spcAft>
                  <a:spcPct val="35000"/>
                </a:spcAft>
                <a:buNone/>
              </a:pPr>
              <a:r>
                <a:rPr lang="en-GB" sz="1600" kern="1200" dirty="0"/>
                <a:t>Cover health, wellbeing, admissions, academic support etc.</a:t>
              </a:r>
              <a:r>
                <a:rPr lang="en-GB" sz="1600" kern="1200" dirty="0">
                  <a:latin typeface="Bookman Old Style" panose="02050604050505020204"/>
                </a:rPr>
                <a:t> </a:t>
              </a:r>
              <a:endParaRPr lang="en-GB" sz="1600" kern="1200" dirty="0"/>
            </a:p>
            <a:p>
              <a:pPr marL="0" lvl="0" indent="0" algn="l" defTabSz="488950" rtl="0">
                <a:lnSpc>
                  <a:spcPct val="90000"/>
                </a:lnSpc>
                <a:spcBef>
                  <a:spcPct val="0"/>
                </a:spcBef>
                <a:spcAft>
                  <a:spcPct val="35000"/>
                </a:spcAft>
                <a:buNone/>
              </a:pPr>
              <a:r>
                <a:rPr lang="en-GB" sz="1600" kern="1200" dirty="0"/>
                <a:t>Live Smart guide</a:t>
              </a:r>
              <a:r>
                <a:rPr lang="en-GB" sz="1100" kern="1200" dirty="0"/>
                <a:t>s</a:t>
              </a:r>
              <a:r>
                <a:rPr lang="en-GB" sz="1100" kern="1200" dirty="0">
                  <a:latin typeface="Bookman Old Style" panose="02050604050505020204"/>
                </a:rPr>
                <a:t> </a:t>
              </a:r>
              <a:endParaRPr lang="en-GB" sz="1100" kern="1200" dirty="0"/>
            </a:p>
          </p:txBody>
        </p:sp>
      </p:grpSp>
      <p:sp>
        <p:nvSpPr>
          <p:cNvPr id="19" name="Arrow: Chevron 18">
            <a:extLst>
              <a:ext uri="{FF2B5EF4-FFF2-40B4-BE49-F238E27FC236}">
                <a16:creationId xmlns:a16="http://schemas.microsoft.com/office/drawing/2014/main" id="{950D9FFD-7C29-E78C-CCA5-4BAB3A98431D}"/>
              </a:ext>
            </a:extLst>
          </p:cNvPr>
          <p:cNvSpPr/>
          <p:nvPr/>
        </p:nvSpPr>
        <p:spPr>
          <a:xfrm>
            <a:off x="6235669" y="2307808"/>
            <a:ext cx="2971101" cy="1065459"/>
          </a:xfrm>
          <a:prstGeom prst="chevron">
            <a:avLst>
              <a:gd name="adj" fmla="val 30000"/>
            </a:avLst>
          </a:prstGeom>
          <a:solidFill>
            <a:srgbClr val="0070C0"/>
          </a:solid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r>
              <a:rPr lang="en-GB" sz="2200" dirty="0"/>
              <a:t>Academic Skills Centre</a:t>
            </a:r>
          </a:p>
        </p:txBody>
      </p:sp>
      <p:grpSp>
        <p:nvGrpSpPr>
          <p:cNvPr id="21" name="Group 20">
            <a:extLst>
              <a:ext uri="{FF2B5EF4-FFF2-40B4-BE49-F238E27FC236}">
                <a16:creationId xmlns:a16="http://schemas.microsoft.com/office/drawing/2014/main" id="{E8090D0F-36CD-243E-72A1-EB924DAFDD6A}"/>
              </a:ext>
            </a:extLst>
          </p:cNvPr>
          <p:cNvGrpSpPr/>
          <p:nvPr/>
        </p:nvGrpSpPr>
        <p:grpSpPr>
          <a:xfrm>
            <a:off x="6286415" y="3358663"/>
            <a:ext cx="2616123" cy="2973732"/>
            <a:chOff x="5150978" y="786373"/>
            <a:chExt cx="2385332" cy="2856180"/>
          </a:xfrm>
        </p:grpSpPr>
        <p:sp>
          <p:nvSpPr>
            <p:cNvPr id="22" name="Rectangle 21">
              <a:extLst>
                <a:ext uri="{FF2B5EF4-FFF2-40B4-BE49-F238E27FC236}">
                  <a16:creationId xmlns:a16="http://schemas.microsoft.com/office/drawing/2014/main" id="{73DC65A9-3C96-EFAA-14EF-DAD41DACC080}"/>
                </a:ext>
              </a:extLst>
            </p:cNvPr>
            <p:cNvSpPr/>
            <p:nvPr/>
          </p:nvSpPr>
          <p:spPr>
            <a:xfrm>
              <a:off x="5150978" y="786373"/>
              <a:ext cx="2385332" cy="2856180"/>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TextBox 22">
              <a:extLst>
                <a:ext uri="{FF2B5EF4-FFF2-40B4-BE49-F238E27FC236}">
                  <a16:creationId xmlns:a16="http://schemas.microsoft.com/office/drawing/2014/main" id="{03FBBEFE-B05F-1C49-C3A9-D0601D07288D}"/>
                </a:ext>
              </a:extLst>
            </p:cNvPr>
            <p:cNvSpPr txBox="1"/>
            <p:nvPr/>
          </p:nvSpPr>
          <p:spPr>
            <a:xfrm>
              <a:off x="5150978" y="786373"/>
              <a:ext cx="2385332" cy="2856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8494" tIns="188494" rIns="188494" bIns="376989" numCol="1" spcCol="1270" anchor="t" anchorCtr="0">
              <a:noAutofit/>
            </a:bodyPr>
            <a:lstStyle/>
            <a:p>
              <a:pPr marL="0" lvl="0" indent="0" algn="l" defTabSz="488950" rtl="0">
                <a:lnSpc>
                  <a:spcPct val="90000"/>
                </a:lnSpc>
                <a:spcBef>
                  <a:spcPct val="0"/>
                </a:spcBef>
                <a:spcAft>
                  <a:spcPct val="35000"/>
                </a:spcAft>
                <a:buNone/>
              </a:pPr>
              <a:r>
                <a:rPr lang="en-GB" sz="1600" kern="1200" dirty="0"/>
                <a:t>Learn Smart Guides</a:t>
              </a:r>
              <a:r>
                <a:rPr lang="en-GB" sz="1600" kern="1200" dirty="0">
                  <a:latin typeface="Bookman Old Style" panose="02050604050505020204"/>
                </a:rPr>
                <a:t> </a:t>
              </a:r>
              <a:endParaRPr lang="en-GB" sz="1600" kern="1200" dirty="0"/>
            </a:p>
            <a:p>
              <a:pPr marL="0" lvl="0" indent="0" algn="l" defTabSz="488950" rtl="0">
                <a:lnSpc>
                  <a:spcPct val="90000"/>
                </a:lnSpc>
                <a:spcBef>
                  <a:spcPct val="0"/>
                </a:spcBef>
                <a:spcAft>
                  <a:spcPct val="35000"/>
                </a:spcAft>
                <a:buNone/>
              </a:pPr>
              <a:r>
                <a:rPr lang="en-GB" sz="1600" kern="1200" dirty="0"/>
                <a:t>Toolkit</a:t>
              </a:r>
              <a:r>
                <a:rPr lang="en-GB" sz="1600" kern="1200" dirty="0">
                  <a:latin typeface="Bookman Old Style" panose="02050604050505020204"/>
                </a:rPr>
                <a:t> </a:t>
              </a:r>
              <a:endParaRPr lang="en-GB" sz="1600" kern="1200" dirty="0"/>
            </a:p>
            <a:p>
              <a:pPr marL="0" lvl="0" indent="0" algn="l" defTabSz="488950">
                <a:lnSpc>
                  <a:spcPct val="90000"/>
                </a:lnSpc>
                <a:spcBef>
                  <a:spcPct val="0"/>
                </a:spcBef>
                <a:spcAft>
                  <a:spcPct val="35000"/>
                </a:spcAft>
                <a:buNone/>
              </a:pPr>
              <a:r>
                <a:rPr lang="en-GB" sz="1600" kern="1200" dirty="0"/>
                <a:t>Advice on academic skills</a:t>
              </a:r>
            </a:p>
            <a:p>
              <a:pPr marL="0" lvl="0" indent="0" algn="l" defTabSz="488950" rtl="0">
                <a:lnSpc>
                  <a:spcPct val="90000"/>
                </a:lnSpc>
                <a:spcBef>
                  <a:spcPct val="0"/>
                </a:spcBef>
                <a:spcAft>
                  <a:spcPct val="35000"/>
                </a:spcAft>
                <a:buNone/>
              </a:pPr>
              <a:r>
                <a:rPr lang="en-GB" sz="1600" kern="1200" dirty="0"/>
                <a:t>Quality Academic Standards Team</a:t>
              </a:r>
              <a:r>
                <a:rPr lang="en-GB" sz="1600" kern="1200" dirty="0">
                  <a:latin typeface="Bookman Old Style" panose="02050604050505020204"/>
                </a:rPr>
                <a:t> </a:t>
              </a:r>
              <a:endParaRPr lang="en-GB" sz="1600" kern="1200" dirty="0"/>
            </a:p>
          </p:txBody>
        </p:sp>
      </p:grpSp>
      <p:grpSp>
        <p:nvGrpSpPr>
          <p:cNvPr id="24" name="Group 23">
            <a:extLst>
              <a:ext uri="{FF2B5EF4-FFF2-40B4-BE49-F238E27FC236}">
                <a16:creationId xmlns:a16="http://schemas.microsoft.com/office/drawing/2014/main" id="{976F2EF2-69C4-47B8-5EBE-71BA57C01191}"/>
              </a:ext>
            </a:extLst>
          </p:cNvPr>
          <p:cNvGrpSpPr/>
          <p:nvPr/>
        </p:nvGrpSpPr>
        <p:grpSpPr>
          <a:xfrm>
            <a:off x="9185036" y="2307810"/>
            <a:ext cx="3006963" cy="996187"/>
            <a:chOff x="7720505" y="0"/>
            <a:chExt cx="2621244" cy="786373"/>
          </a:xfrm>
          <a:solidFill>
            <a:srgbClr val="0070C0"/>
          </a:solidFill>
        </p:grpSpPr>
        <p:sp>
          <p:nvSpPr>
            <p:cNvPr id="25" name="Arrow: Chevron 24">
              <a:extLst>
                <a:ext uri="{FF2B5EF4-FFF2-40B4-BE49-F238E27FC236}">
                  <a16:creationId xmlns:a16="http://schemas.microsoft.com/office/drawing/2014/main" id="{BAE001D0-E201-1A51-F1A6-24BA32B13EB6}"/>
                </a:ext>
              </a:extLst>
            </p:cNvPr>
            <p:cNvSpPr/>
            <p:nvPr/>
          </p:nvSpPr>
          <p:spPr>
            <a:xfrm>
              <a:off x="7720505" y="0"/>
              <a:ext cx="2621244" cy="786373"/>
            </a:xfrm>
            <a:prstGeom prst="chevron">
              <a:avLst>
                <a:gd name="adj" fmla="val 30000"/>
              </a:avLst>
            </a:prstGeom>
            <a:grpFill/>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26" name="Arrow: Chevron 4">
              <a:extLst>
                <a:ext uri="{FF2B5EF4-FFF2-40B4-BE49-F238E27FC236}">
                  <a16:creationId xmlns:a16="http://schemas.microsoft.com/office/drawing/2014/main" id="{A6FBCE58-E0AD-B382-237D-7143282B89AA}"/>
                </a:ext>
              </a:extLst>
            </p:cNvPr>
            <p:cNvSpPr txBox="1"/>
            <p:nvPr/>
          </p:nvSpPr>
          <p:spPr>
            <a:xfrm>
              <a:off x="7956417" y="0"/>
              <a:ext cx="2149420" cy="786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7095" tIns="97095" rIns="97095" bIns="97095" numCol="1" spcCol="1270" anchor="ctr" anchorCtr="0">
              <a:noAutofit/>
            </a:bodyPr>
            <a:lstStyle/>
            <a:p>
              <a:pPr marL="0" lvl="0" indent="0" algn="ctr" defTabSz="977900" rtl="0">
                <a:lnSpc>
                  <a:spcPct val="90000"/>
                </a:lnSpc>
                <a:spcBef>
                  <a:spcPct val="0"/>
                </a:spcBef>
                <a:spcAft>
                  <a:spcPct val="35000"/>
                </a:spcAft>
                <a:buNone/>
              </a:pPr>
              <a:r>
                <a:rPr lang="en-GB" sz="2200" kern="1200" dirty="0"/>
                <a:t>Careers</a:t>
              </a:r>
              <a:r>
                <a:rPr lang="en-GB" sz="2200" kern="1200" dirty="0">
                  <a:latin typeface="Bookman Old Style" panose="02050604050505020204"/>
                </a:rPr>
                <a:t> </a:t>
              </a:r>
              <a:endParaRPr lang="en-GB" sz="2200" kern="1200" dirty="0"/>
            </a:p>
          </p:txBody>
        </p:sp>
      </p:grpSp>
      <p:grpSp>
        <p:nvGrpSpPr>
          <p:cNvPr id="27" name="Group 26">
            <a:extLst>
              <a:ext uri="{FF2B5EF4-FFF2-40B4-BE49-F238E27FC236}">
                <a16:creationId xmlns:a16="http://schemas.microsoft.com/office/drawing/2014/main" id="{21F44F08-A494-D34C-1A67-184B36C01FE4}"/>
              </a:ext>
            </a:extLst>
          </p:cNvPr>
          <p:cNvGrpSpPr/>
          <p:nvPr/>
        </p:nvGrpSpPr>
        <p:grpSpPr>
          <a:xfrm>
            <a:off x="9185037" y="3303997"/>
            <a:ext cx="2697572" cy="3028398"/>
            <a:chOff x="7720505" y="786373"/>
            <a:chExt cx="2385332" cy="2856180"/>
          </a:xfrm>
        </p:grpSpPr>
        <p:sp>
          <p:nvSpPr>
            <p:cNvPr id="28" name="Rectangle 27">
              <a:extLst>
                <a:ext uri="{FF2B5EF4-FFF2-40B4-BE49-F238E27FC236}">
                  <a16:creationId xmlns:a16="http://schemas.microsoft.com/office/drawing/2014/main" id="{1DE89C71-6BB2-7F02-43E1-FC8CD641EC86}"/>
                </a:ext>
              </a:extLst>
            </p:cNvPr>
            <p:cNvSpPr/>
            <p:nvPr/>
          </p:nvSpPr>
          <p:spPr>
            <a:xfrm>
              <a:off x="7720505" y="786373"/>
              <a:ext cx="2385332" cy="2856180"/>
            </a:xfrm>
            <a:prstGeom prst="rect">
              <a:avLst/>
            </a:pr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TextBox 28">
              <a:extLst>
                <a:ext uri="{FF2B5EF4-FFF2-40B4-BE49-F238E27FC236}">
                  <a16:creationId xmlns:a16="http://schemas.microsoft.com/office/drawing/2014/main" id="{5643F724-2A8E-227F-BC49-A35214FC38A5}"/>
                </a:ext>
              </a:extLst>
            </p:cNvPr>
            <p:cNvSpPr txBox="1"/>
            <p:nvPr/>
          </p:nvSpPr>
          <p:spPr>
            <a:xfrm>
              <a:off x="7720505" y="786373"/>
              <a:ext cx="2385332" cy="2856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8494" tIns="188494" rIns="188494" bIns="376989" numCol="1" spcCol="1270" anchor="t" anchorCtr="0">
              <a:noAutofit/>
            </a:bodyPr>
            <a:lstStyle/>
            <a:p>
              <a:pPr marL="0" lvl="0" indent="0" algn="l" defTabSz="488950">
                <a:lnSpc>
                  <a:spcPct val="90000"/>
                </a:lnSpc>
                <a:spcBef>
                  <a:spcPct val="0"/>
                </a:spcBef>
                <a:spcAft>
                  <a:spcPct val="35000"/>
                </a:spcAft>
                <a:buNone/>
              </a:pPr>
              <a:r>
                <a:rPr lang="en-GB" sz="1600" kern="1200" dirty="0"/>
                <a:t>Help find jobs</a:t>
              </a:r>
            </a:p>
            <a:p>
              <a:pPr marL="0" lvl="0" indent="0" algn="l" defTabSz="488950" rtl="0">
                <a:lnSpc>
                  <a:spcPct val="90000"/>
                </a:lnSpc>
                <a:spcBef>
                  <a:spcPct val="0"/>
                </a:spcBef>
                <a:spcAft>
                  <a:spcPct val="35000"/>
                </a:spcAft>
                <a:buNone/>
              </a:pPr>
              <a:r>
                <a:rPr lang="en-GB" sz="1600" kern="1200" dirty="0"/>
                <a:t>Interview skills</a:t>
              </a:r>
              <a:r>
                <a:rPr lang="en-GB" sz="1600" kern="1200" dirty="0">
                  <a:latin typeface="Bookman Old Style" panose="02050604050505020204"/>
                </a:rPr>
                <a:t> </a:t>
              </a:r>
              <a:endParaRPr lang="en-GB" sz="1600" kern="1200" dirty="0"/>
            </a:p>
            <a:p>
              <a:pPr marL="0" lvl="0" indent="0" algn="l" defTabSz="488950" rtl="0">
                <a:lnSpc>
                  <a:spcPct val="90000"/>
                </a:lnSpc>
                <a:spcBef>
                  <a:spcPct val="0"/>
                </a:spcBef>
                <a:spcAft>
                  <a:spcPct val="35000"/>
                </a:spcAft>
                <a:buNone/>
              </a:pPr>
              <a:r>
                <a:rPr lang="en-GB" sz="1600" kern="1200" dirty="0"/>
                <a:t>Job opportunities</a:t>
              </a:r>
              <a:r>
                <a:rPr lang="en-GB" sz="1600" kern="1200" dirty="0">
                  <a:latin typeface="Bookman Old Style" panose="02050604050505020204"/>
                </a:rPr>
                <a:t> </a:t>
              </a:r>
              <a:endParaRPr lang="en-GB" sz="1600" kern="1200" dirty="0"/>
            </a:p>
            <a:p>
              <a:pPr marL="0" lvl="0" indent="0" algn="l" defTabSz="488950">
                <a:lnSpc>
                  <a:spcPct val="90000"/>
                </a:lnSpc>
                <a:spcBef>
                  <a:spcPct val="0"/>
                </a:spcBef>
                <a:spcAft>
                  <a:spcPct val="35000"/>
                </a:spcAft>
                <a:buNone/>
              </a:pPr>
              <a:r>
                <a:rPr lang="en-GB" sz="1600" kern="1200" dirty="0" err="1"/>
                <a:t>DundeePlus</a:t>
              </a:r>
              <a:endParaRPr lang="en-GB" sz="1600" kern="1200" dirty="0"/>
            </a:p>
          </p:txBody>
        </p:sp>
      </p:grpSp>
    </p:spTree>
    <p:extLst>
      <p:ext uri="{BB962C8B-B14F-4D97-AF65-F5344CB8AC3E}">
        <p14:creationId xmlns:p14="http://schemas.microsoft.com/office/powerpoint/2010/main" val="272863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57D7-4E3A-A064-74B4-F2B5059DF582}"/>
              </a:ext>
            </a:extLst>
          </p:cNvPr>
          <p:cNvSpPr>
            <a:spLocks noGrp="1"/>
          </p:cNvSpPr>
          <p:nvPr>
            <p:ph type="title"/>
          </p:nvPr>
        </p:nvSpPr>
        <p:spPr/>
        <p:txBody>
          <a:bodyPr/>
          <a:lstStyle/>
          <a:p>
            <a:r>
              <a:rPr lang="en-GB" dirty="0"/>
              <a:t>LEARNING OUTCOME</a:t>
            </a:r>
          </a:p>
        </p:txBody>
      </p:sp>
      <p:graphicFrame>
        <p:nvGraphicFramePr>
          <p:cNvPr id="4" name="Content Placeholder 3">
            <a:extLst>
              <a:ext uri="{FF2B5EF4-FFF2-40B4-BE49-F238E27FC236}">
                <a16:creationId xmlns:a16="http://schemas.microsoft.com/office/drawing/2014/main" id="{E617F3BB-80F5-4B2A-F089-0D77640FA561}"/>
              </a:ext>
            </a:extLst>
          </p:cNvPr>
          <p:cNvGraphicFramePr>
            <a:graphicFrameLocks noGrp="1"/>
          </p:cNvGraphicFramePr>
          <p:nvPr>
            <p:ph idx="1"/>
            <p:extLst>
              <p:ext uri="{D42A27DB-BD31-4B8C-83A1-F6EECF244321}">
                <p14:modId xmlns:p14="http://schemas.microsoft.com/office/powerpoint/2010/main" val="821374618"/>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29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304AC-C9A6-65F3-0486-7833189EE2E0}"/>
              </a:ext>
            </a:extLst>
          </p:cNvPr>
          <p:cNvSpPr txBox="1"/>
          <p:nvPr/>
        </p:nvSpPr>
        <p:spPr>
          <a:xfrm>
            <a:off x="398699" y="180827"/>
            <a:ext cx="6091880" cy="707886"/>
          </a:xfrm>
          <a:prstGeom prst="rect">
            <a:avLst/>
          </a:prstGeom>
          <a:noFill/>
        </p:spPr>
        <p:txBody>
          <a:bodyPr wrap="square">
            <a:spAutoFit/>
          </a:bodyPr>
          <a:lstStyle/>
          <a:p>
            <a:r>
              <a:rPr lang="en-GB" sz="4000" b="1" dirty="0"/>
              <a:t>OUTCOMES</a:t>
            </a:r>
          </a:p>
        </p:txBody>
      </p:sp>
      <p:graphicFrame>
        <p:nvGraphicFramePr>
          <p:cNvPr id="4" name="Content Placeholder 2">
            <a:extLst>
              <a:ext uri="{FF2B5EF4-FFF2-40B4-BE49-F238E27FC236}">
                <a16:creationId xmlns:a16="http://schemas.microsoft.com/office/drawing/2014/main" id="{FFE5754D-FE4F-6AB3-6AE5-013CEBF42F42}"/>
              </a:ext>
            </a:extLst>
          </p:cNvPr>
          <p:cNvGraphicFramePr>
            <a:graphicFrameLocks/>
          </p:cNvGraphicFramePr>
          <p:nvPr/>
        </p:nvGraphicFramePr>
        <p:xfrm>
          <a:off x="645859" y="1344613"/>
          <a:ext cx="5597560" cy="4978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Placeholder 6" descr="A group of people sitting in a lecture hall&#10;&#10;Description automatically generated">
            <a:extLst>
              <a:ext uri="{FF2B5EF4-FFF2-40B4-BE49-F238E27FC236}">
                <a16:creationId xmlns:a16="http://schemas.microsoft.com/office/drawing/2014/main" id="{3BB87D0D-ED39-1E5E-DDDC-3A3B033F30AF}"/>
              </a:ext>
            </a:extLst>
          </p:cNvPr>
          <p:cNvPicPr>
            <a:picLocks noChangeAspect="1"/>
          </p:cNvPicPr>
          <p:nvPr/>
        </p:nvPicPr>
        <p:blipFill>
          <a:blip r:embed="rId7"/>
          <a:srcRect l="21862" r="21862"/>
          <a:stretch>
            <a:fillRect/>
          </a:stretch>
        </p:blipFill>
        <p:spPr>
          <a:xfrm>
            <a:off x="6243419" y="1344613"/>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6" name="Picture Placeholder 16" descr="A microphone on a podium&#10;&#10;Description automatically generated">
            <a:extLst>
              <a:ext uri="{FF2B5EF4-FFF2-40B4-BE49-F238E27FC236}">
                <a16:creationId xmlns:a16="http://schemas.microsoft.com/office/drawing/2014/main" id="{67790009-118F-8276-A4FC-D5ED084F084F}"/>
              </a:ext>
            </a:extLst>
          </p:cNvPr>
          <p:cNvPicPr>
            <a:picLocks noChangeAspect="1"/>
          </p:cNvPicPr>
          <p:nvPr/>
        </p:nvPicPr>
        <p:blipFill>
          <a:blip r:embed="rId8"/>
          <a:srcRect l="21875" r="21875"/>
          <a:stretch>
            <a:fillRect/>
          </a:stretch>
        </p:blipFill>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pic>
        <p:nvPicPr>
          <p:cNvPr id="7" name="Picture Placeholder 20" descr="A person looking at a magnifying glass&#10;&#10;Description automatically generated">
            <a:extLst>
              <a:ext uri="{FF2B5EF4-FFF2-40B4-BE49-F238E27FC236}">
                <a16:creationId xmlns:a16="http://schemas.microsoft.com/office/drawing/2014/main" id="{4AC9E121-ADF4-F6EF-AC3C-79C831B6E70C}"/>
              </a:ext>
            </a:extLst>
          </p:cNvPr>
          <p:cNvPicPr>
            <a:picLocks noChangeAspect="1"/>
          </p:cNvPicPr>
          <p:nvPr/>
        </p:nvPicPr>
        <p:blipFill>
          <a:blip r:embed="rId9"/>
          <a:srcRect l="11500" r="11500"/>
          <a:stretch>
            <a:fillRect/>
          </a:stretch>
        </p:blipFill>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1049092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NSS Infographic: 72.3% survey response rate 4 countries are covered 345,981 students responded 28 questions were asked to students covering a range of aspects of their HE experience 520 universities, colleges and other higher education providers took part">
            <a:extLst>
              <a:ext uri="{FF2B5EF4-FFF2-40B4-BE49-F238E27FC236}">
                <a16:creationId xmlns:a16="http://schemas.microsoft.com/office/drawing/2014/main" id="{88E0486E-062C-CA37-D0A8-3CC70D07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280"/>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09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CBEF6-879B-8C06-8DC5-1F888414B63C}"/>
              </a:ext>
            </a:extLst>
          </p:cNvPr>
          <p:cNvPicPr>
            <a:picLocks noChangeAspect="1"/>
          </p:cNvPicPr>
          <p:nvPr/>
        </p:nvPicPr>
        <p:blipFill>
          <a:blip r:embed="rId2"/>
          <a:stretch>
            <a:fillRect/>
          </a:stretch>
        </p:blipFill>
        <p:spPr>
          <a:xfrm>
            <a:off x="2352046" y="0"/>
            <a:ext cx="9882818" cy="1600423"/>
          </a:xfrm>
          <a:prstGeom prst="rect">
            <a:avLst/>
          </a:prstGeom>
        </p:spPr>
      </p:pic>
      <p:pic>
        <p:nvPicPr>
          <p:cNvPr id="4" name="Picture 3">
            <a:extLst>
              <a:ext uri="{FF2B5EF4-FFF2-40B4-BE49-F238E27FC236}">
                <a16:creationId xmlns:a16="http://schemas.microsoft.com/office/drawing/2014/main" id="{3B49F8F9-D1FE-1178-CDD6-6249B56A1355}"/>
              </a:ext>
            </a:extLst>
          </p:cNvPr>
          <p:cNvPicPr>
            <a:picLocks noChangeAspect="1"/>
          </p:cNvPicPr>
          <p:nvPr/>
        </p:nvPicPr>
        <p:blipFill>
          <a:blip r:embed="rId3"/>
          <a:stretch>
            <a:fillRect/>
          </a:stretch>
        </p:blipFill>
        <p:spPr>
          <a:xfrm>
            <a:off x="2309182" y="1687326"/>
            <a:ext cx="9882818" cy="1514685"/>
          </a:xfrm>
          <a:prstGeom prst="rect">
            <a:avLst/>
          </a:prstGeom>
        </p:spPr>
      </p:pic>
      <p:pic>
        <p:nvPicPr>
          <p:cNvPr id="6" name="Picture 5">
            <a:extLst>
              <a:ext uri="{FF2B5EF4-FFF2-40B4-BE49-F238E27FC236}">
                <a16:creationId xmlns:a16="http://schemas.microsoft.com/office/drawing/2014/main" id="{B621C5CF-BBF1-87B5-0B04-E846197E5A9B}"/>
              </a:ext>
            </a:extLst>
          </p:cNvPr>
          <p:cNvPicPr>
            <a:picLocks noChangeAspect="1"/>
          </p:cNvPicPr>
          <p:nvPr/>
        </p:nvPicPr>
        <p:blipFill>
          <a:blip r:embed="rId4"/>
          <a:stretch>
            <a:fillRect/>
          </a:stretch>
        </p:blipFill>
        <p:spPr>
          <a:xfrm>
            <a:off x="2330614" y="5138540"/>
            <a:ext cx="9882818" cy="1648055"/>
          </a:xfrm>
          <a:prstGeom prst="rect">
            <a:avLst/>
          </a:prstGeom>
        </p:spPr>
      </p:pic>
      <p:pic>
        <p:nvPicPr>
          <p:cNvPr id="7" name="Picture 6">
            <a:extLst>
              <a:ext uri="{FF2B5EF4-FFF2-40B4-BE49-F238E27FC236}">
                <a16:creationId xmlns:a16="http://schemas.microsoft.com/office/drawing/2014/main" id="{5BE39AA2-A04D-9BC8-86DE-007FF38B3EF2}"/>
              </a:ext>
            </a:extLst>
          </p:cNvPr>
          <p:cNvPicPr>
            <a:picLocks noChangeAspect="1"/>
          </p:cNvPicPr>
          <p:nvPr/>
        </p:nvPicPr>
        <p:blipFill>
          <a:blip r:embed="rId5"/>
          <a:stretch>
            <a:fillRect/>
          </a:stretch>
        </p:blipFill>
        <p:spPr>
          <a:xfrm>
            <a:off x="2352046" y="3276801"/>
            <a:ext cx="9882817" cy="1922528"/>
          </a:xfrm>
          <a:prstGeom prst="rect">
            <a:avLst/>
          </a:prstGeom>
        </p:spPr>
      </p:pic>
      <p:pic>
        <p:nvPicPr>
          <p:cNvPr id="8" name="Picture 4" descr="NSS National Student Survey">
            <a:extLst>
              <a:ext uri="{FF2B5EF4-FFF2-40B4-BE49-F238E27FC236}">
                <a16:creationId xmlns:a16="http://schemas.microsoft.com/office/drawing/2014/main" id="{702985B3-15B8-BA4E-CE5F-76527184C8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7" y="38208"/>
            <a:ext cx="2394913" cy="67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5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screen&#10;&#10;Description automatically generated">
            <a:extLst>
              <a:ext uri="{FF2B5EF4-FFF2-40B4-BE49-F238E27FC236}">
                <a16:creationId xmlns:a16="http://schemas.microsoft.com/office/drawing/2014/main" id="{B567E4DD-A539-166E-9663-578D6D7C4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0283"/>
            <a:ext cx="5615354" cy="4928194"/>
          </a:xfrm>
          <a:prstGeom prst="rect">
            <a:avLst/>
          </a:prstGeom>
        </p:spPr>
      </p:pic>
      <p:sp>
        <p:nvSpPr>
          <p:cNvPr id="5" name="TextBox 4">
            <a:extLst>
              <a:ext uri="{FF2B5EF4-FFF2-40B4-BE49-F238E27FC236}">
                <a16:creationId xmlns:a16="http://schemas.microsoft.com/office/drawing/2014/main" id="{ECFE2151-6D76-A6A2-9B1E-21B1DD13BF5A}"/>
              </a:ext>
            </a:extLst>
          </p:cNvPr>
          <p:cNvSpPr txBox="1"/>
          <p:nvPr/>
        </p:nvSpPr>
        <p:spPr>
          <a:xfrm>
            <a:off x="281932" y="532026"/>
            <a:ext cx="6178378" cy="707886"/>
          </a:xfrm>
          <a:prstGeom prst="rect">
            <a:avLst/>
          </a:prstGeom>
          <a:noFill/>
        </p:spPr>
        <p:txBody>
          <a:bodyPr wrap="square">
            <a:spAutoFit/>
          </a:bodyPr>
          <a:lstStyle/>
          <a:p>
            <a:r>
              <a:rPr lang="en-GB" sz="4000" b="1" dirty="0"/>
              <a:t>FEEDBACK TO US!</a:t>
            </a:r>
          </a:p>
        </p:txBody>
      </p:sp>
      <p:sp>
        <p:nvSpPr>
          <p:cNvPr id="6" name="Content Placeholder 2">
            <a:extLst>
              <a:ext uri="{FF2B5EF4-FFF2-40B4-BE49-F238E27FC236}">
                <a16:creationId xmlns:a16="http://schemas.microsoft.com/office/drawing/2014/main" id="{E0A49934-5360-244F-FD4D-BF1A779257A6}"/>
              </a:ext>
            </a:extLst>
          </p:cNvPr>
          <p:cNvSpPr txBox="1">
            <a:spLocks/>
          </p:cNvSpPr>
          <p:nvPr/>
        </p:nvSpPr>
        <p:spPr>
          <a:xfrm>
            <a:off x="281932" y="1818476"/>
            <a:ext cx="5054539" cy="3842042"/>
          </a:xfrm>
          <a:prstGeom prst="rect">
            <a:avLst/>
          </a:prstGeom>
        </p:spPr>
        <p:txBody>
          <a:bodyPr>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Thanks for attending! We welcome your thoughts on this training session.</a:t>
            </a:r>
          </a:p>
          <a:p>
            <a:r>
              <a:rPr lang="en-GB" sz="2200" dirty="0"/>
              <a:t>Please fill out the survey from the link through the QR code.</a:t>
            </a:r>
          </a:p>
          <a:p>
            <a:r>
              <a:rPr lang="en-GB" sz="2200" dirty="0"/>
              <a:t>Any further thoughts - please get in touch.</a:t>
            </a:r>
          </a:p>
          <a:p>
            <a:pPr marL="0" indent="0">
              <a:buFont typeface="Arial" panose="020B0604020202020204" pitchFamily="34" charset="0"/>
              <a:buNone/>
            </a:pPr>
            <a:endParaRPr lang="en-GB" dirty="0">
              <a:solidFill>
                <a:srgbClr val="000000"/>
              </a:solidFill>
            </a:endParaRPr>
          </a:p>
        </p:txBody>
      </p:sp>
      <p:sp>
        <p:nvSpPr>
          <p:cNvPr id="8" name="TextBox 7">
            <a:extLst>
              <a:ext uri="{FF2B5EF4-FFF2-40B4-BE49-F238E27FC236}">
                <a16:creationId xmlns:a16="http://schemas.microsoft.com/office/drawing/2014/main" id="{1DD74F88-4DDA-7030-B6F1-F82E3B60D901}"/>
              </a:ext>
            </a:extLst>
          </p:cNvPr>
          <p:cNvSpPr txBox="1"/>
          <p:nvPr/>
        </p:nvSpPr>
        <p:spPr>
          <a:xfrm>
            <a:off x="2047954" y="5660518"/>
            <a:ext cx="7222879" cy="707886"/>
          </a:xfrm>
          <a:prstGeom prst="rect">
            <a:avLst/>
          </a:prstGeom>
          <a:noFill/>
        </p:spPr>
        <p:txBody>
          <a:bodyPr wrap="square">
            <a:spAutoFit/>
          </a:bodyPr>
          <a:lstStyle/>
          <a:p>
            <a:r>
              <a:rPr lang="en-GB" sz="4000" b="1" dirty="0"/>
              <a:t>THANK YOU FOR COMING!!</a:t>
            </a:r>
          </a:p>
        </p:txBody>
      </p:sp>
    </p:spTree>
    <p:extLst>
      <p:ext uri="{BB962C8B-B14F-4D97-AF65-F5344CB8AC3E}">
        <p14:creationId xmlns:p14="http://schemas.microsoft.com/office/powerpoint/2010/main" val="86858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 glacier with ice and water with Perito Moreno Glacier in the background&#10;&#10;Description automatically generated with medium confidence">
            <a:extLst>
              <a:ext uri="{FF2B5EF4-FFF2-40B4-BE49-F238E27FC236}">
                <a16:creationId xmlns:a16="http://schemas.microsoft.com/office/drawing/2014/main" id="{415F44AD-9EE1-BE87-FF5F-28BDCC358675}"/>
              </a:ext>
              <a:ext uri="{C183D7F6-B498-43B3-948B-1728B52AA6E4}">
                <adec:decorative xmlns:adec="http://schemas.microsoft.com/office/drawing/2017/decorative" val="0"/>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t="15755"/>
          <a:stretch/>
        </p:blipFill>
        <p:spPr>
          <a:xfrm>
            <a:off x="20" y="2030"/>
            <a:ext cx="12191980" cy="6855970"/>
          </a:xfrm>
          <a:prstGeom prst="rect">
            <a:avLst/>
          </a:prstGeom>
        </p:spPr>
      </p:pic>
      <p:pic>
        <p:nvPicPr>
          <p:cNvPr id="5" name="Picture Placeholder 7" descr="A glacier with ice and water with Perito Moreno Glacier in the background">
            <a:extLst>
              <a:ext uri="{FF2B5EF4-FFF2-40B4-BE49-F238E27FC236}">
                <a16:creationId xmlns:a16="http://schemas.microsoft.com/office/drawing/2014/main" id="{AB4DB2F2-7616-AE69-59E5-4CF8758CD993}"/>
              </a:ext>
              <a:ext uri="{C183D7F6-B498-43B3-948B-1728B52AA6E4}">
                <adec:decorative xmlns:adec="http://schemas.microsoft.com/office/drawing/2017/decorative" val="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t="15755"/>
          <a:stretch/>
        </p:blipFill>
        <p:spPr>
          <a:xfrm>
            <a:off x="0" y="0"/>
            <a:ext cx="12736286" cy="7376160"/>
          </a:xfrm>
          <a:prstGeom prst="rect">
            <a:avLst/>
          </a:prstGeom>
        </p:spPr>
      </p:pic>
      <p:sp>
        <p:nvSpPr>
          <p:cNvPr id="7" name="TextBox 6">
            <a:extLst>
              <a:ext uri="{FF2B5EF4-FFF2-40B4-BE49-F238E27FC236}">
                <a16:creationId xmlns:a16="http://schemas.microsoft.com/office/drawing/2014/main" id="{95009078-871B-8942-0C88-D0EEBC69DA8B}"/>
              </a:ext>
            </a:extLst>
          </p:cNvPr>
          <p:cNvSpPr txBox="1"/>
          <p:nvPr/>
        </p:nvSpPr>
        <p:spPr>
          <a:xfrm>
            <a:off x="3328854" y="3244334"/>
            <a:ext cx="6453050" cy="923330"/>
          </a:xfrm>
          <a:prstGeom prst="rect">
            <a:avLst/>
          </a:prstGeom>
          <a:noFill/>
        </p:spPr>
        <p:txBody>
          <a:bodyPr wrap="square">
            <a:spAutoFit/>
          </a:bodyPr>
          <a:lstStyle/>
          <a:p>
            <a:r>
              <a:rPr lang="en-US" sz="5400" b="1" dirty="0"/>
              <a:t>ICE BREAKER</a:t>
            </a:r>
            <a:endParaRPr lang="en-GB" sz="5400" b="1" dirty="0"/>
          </a:p>
        </p:txBody>
      </p:sp>
    </p:spTree>
    <p:extLst>
      <p:ext uri="{BB962C8B-B14F-4D97-AF65-F5344CB8AC3E}">
        <p14:creationId xmlns:p14="http://schemas.microsoft.com/office/powerpoint/2010/main" val="3426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27" name="Rectangle 26">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 name="Oval 27">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Oval 28">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7" name="Group 16">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30" name="Rectangle 29">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3" name="Rectangle 32">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34" name="Rectangle 33">
            <a:extLst>
              <a:ext uri="{FF2B5EF4-FFF2-40B4-BE49-F238E27FC236}">
                <a16:creationId xmlns:a16="http://schemas.microsoft.com/office/drawing/2014/main" id="{97F832D9-9E09-40D4-AD67-47851A25D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15C8FD-0888-FE8B-68A5-BB159CE27C39}"/>
              </a:ext>
            </a:extLst>
          </p:cNvPr>
          <p:cNvSpPr>
            <a:spLocks noGrp="1"/>
          </p:cNvSpPr>
          <p:nvPr>
            <p:ph type="title"/>
          </p:nvPr>
        </p:nvSpPr>
        <p:spPr>
          <a:xfrm>
            <a:off x="540000" y="540000"/>
            <a:ext cx="11101135" cy="1809500"/>
          </a:xfrm>
        </p:spPr>
        <p:txBody>
          <a:bodyPr vert="horz" lIns="91440" tIns="45720" rIns="91440" bIns="45720" rtlCol="0" anchor="t">
            <a:normAutofit/>
          </a:bodyPr>
          <a:lstStyle/>
          <a:p>
            <a:r>
              <a:rPr lang="en-US"/>
              <a:t>ROLE SPECIFICATION </a:t>
            </a:r>
          </a:p>
        </p:txBody>
      </p:sp>
      <p:graphicFrame>
        <p:nvGraphicFramePr>
          <p:cNvPr id="8" name="Text Placeholder 5">
            <a:extLst>
              <a:ext uri="{FF2B5EF4-FFF2-40B4-BE49-F238E27FC236}">
                <a16:creationId xmlns:a16="http://schemas.microsoft.com/office/drawing/2014/main" id="{D06581D8-41B6-B45C-D136-F5AAE996FA7A}"/>
              </a:ext>
            </a:extLst>
          </p:cNvPr>
          <p:cNvGraphicFramePr/>
          <p:nvPr>
            <p:extLst>
              <p:ext uri="{D42A27DB-BD31-4B8C-83A1-F6EECF244321}">
                <p14:modId xmlns:p14="http://schemas.microsoft.com/office/powerpoint/2010/main" val="2469859175"/>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28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B1EC0994-6E7E-31C8-AC62-D66DFAEB8825}"/>
              </a:ext>
            </a:extLst>
          </p:cNvPr>
          <p:cNvSpPr/>
          <p:nvPr/>
        </p:nvSpPr>
        <p:spPr>
          <a:xfrm>
            <a:off x="857250" y="2017589"/>
            <a:ext cx="2349650" cy="853824"/>
          </a:xfrm>
          <a:prstGeom prst="chevron">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DEVELOP</a:t>
            </a:r>
          </a:p>
        </p:txBody>
      </p:sp>
      <p:sp>
        <p:nvSpPr>
          <p:cNvPr id="5" name="Rectangle 4">
            <a:extLst>
              <a:ext uri="{FF2B5EF4-FFF2-40B4-BE49-F238E27FC236}">
                <a16:creationId xmlns:a16="http://schemas.microsoft.com/office/drawing/2014/main" id="{9436080E-F124-0DE9-F51B-CD7D96E12BFD}"/>
              </a:ext>
            </a:extLst>
          </p:cNvPr>
          <p:cNvSpPr/>
          <p:nvPr/>
        </p:nvSpPr>
        <p:spPr>
          <a:xfrm>
            <a:off x="857250" y="2860551"/>
            <a:ext cx="1967132" cy="2911598"/>
          </a:xfrm>
          <a:prstGeom prst="rect">
            <a:avLst/>
          </a:prstGeom>
          <a:solidFill>
            <a:schemeClr val="accent2">
              <a:lumMod val="60000"/>
              <a:lumOff val="40000"/>
              <a:alpha val="7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Develop advocacy, communications and meeting skills </a:t>
            </a:r>
          </a:p>
          <a:p>
            <a:pPr algn="ctr"/>
            <a:endParaRPr lang="en-GB" dirty="0"/>
          </a:p>
        </p:txBody>
      </p:sp>
      <p:sp>
        <p:nvSpPr>
          <p:cNvPr id="6" name="Arrow: Chevron 5">
            <a:extLst>
              <a:ext uri="{FF2B5EF4-FFF2-40B4-BE49-F238E27FC236}">
                <a16:creationId xmlns:a16="http://schemas.microsoft.com/office/drawing/2014/main" id="{52B22544-FAA4-B9A0-4447-D1B6F1A5E7D7}"/>
              </a:ext>
            </a:extLst>
          </p:cNvPr>
          <p:cNvSpPr/>
          <p:nvPr/>
        </p:nvSpPr>
        <p:spPr>
          <a:xfrm>
            <a:off x="2772568" y="2028452"/>
            <a:ext cx="2561432" cy="842962"/>
          </a:xfrm>
          <a:prstGeom prst="chevron">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MEET</a:t>
            </a:r>
          </a:p>
        </p:txBody>
      </p:sp>
      <p:sp>
        <p:nvSpPr>
          <p:cNvPr id="7" name="Rectangle 6">
            <a:extLst>
              <a:ext uri="{FF2B5EF4-FFF2-40B4-BE49-F238E27FC236}">
                <a16:creationId xmlns:a16="http://schemas.microsoft.com/office/drawing/2014/main" id="{17DA3B29-DF58-6015-5566-079FF3C95CA2}"/>
              </a:ext>
            </a:extLst>
          </p:cNvPr>
          <p:cNvSpPr/>
          <p:nvPr/>
        </p:nvSpPr>
        <p:spPr>
          <a:xfrm>
            <a:off x="2825351" y="2871414"/>
            <a:ext cx="2171989" cy="2911598"/>
          </a:xfrm>
          <a:prstGeom prst="rect">
            <a:avLst/>
          </a:prstGeom>
          <a:solidFill>
            <a:schemeClr val="accent4">
              <a:lumMod val="60000"/>
              <a:lumOff val="40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Meet new people and network with different stakeholders</a:t>
            </a:r>
          </a:p>
          <a:p>
            <a:pPr algn="ctr"/>
            <a:endParaRPr lang="en-GB" dirty="0"/>
          </a:p>
        </p:txBody>
      </p:sp>
      <p:sp>
        <p:nvSpPr>
          <p:cNvPr id="8" name="Arrow: Chevron 7">
            <a:extLst>
              <a:ext uri="{FF2B5EF4-FFF2-40B4-BE49-F238E27FC236}">
                <a16:creationId xmlns:a16="http://schemas.microsoft.com/office/drawing/2014/main" id="{E39F0F98-8C93-8F18-C5AB-939317DD9191}"/>
              </a:ext>
            </a:extLst>
          </p:cNvPr>
          <p:cNvSpPr/>
          <p:nvPr/>
        </p:nvSpPr>
        <p:spPr>
          <a:xfrm>
            <a:off x="4889900" y="2029525"/>
            <a:ext cx="2700732" cy="831026"/>
          </a:xfrm>
          <a:prstGeom prst="chevron">
            <a:avLst/>
          </a:prstGeom>
          <a:solidFill>
            <a:schemeClr val="accent6">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GAIN</a:t>
            </a:r>
          </a:p>
        </p:txBody>
      </p:sp>
      <p:sp>
        <p:nvSpPr>
          <p:cNvPr id="9" name="Rectangle 8">
            <a:extLst>
              <a:ext uri="{FF2B5EF4-FFF2-40B4-BE49-F238E27FC236}">
                <a16:creationId xmlns:a16="http://schemas.microsoft.com/office/drawing/2014/main" id="{59C0B2B1-7DFA-825E-2BD3-058E5D2EBAAB}"/>
              </a:ext>
            </a:extLst>
          </p:cNvPr>
          <p:cNvSpPr/>
          <p:nvPr/>
        </p:nvSpPr>
        <p:spPr>
          <a:xfrm>
            <a:off x="4942684" y="2833984"/>
            <a:ext cx="2220165" cy="2911598"/>
          </a:xfrm>
          <a:prstGeom prst="rect">
            <a:avLst/>
          </a:prstGeom>
          <a:solidFill>
            <a:schemeClr val="accent6">
              <a:lumMod val="60000"/>
              <a:lumOff val="40000"/>
              <a:alpha val="6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Gain a representative certificate</a:t>
            </a:r>
          </a:p>
          <a:p>
            <a:pPr algn="ctr"/>
            <a:endParaRPr lang="en-GB" dirty="0"/>
          </a:p>
        </p:txBody>
      </p:sp>
      <p:sp>
        <p:nvSpPr>
          <p:cNvPr id="10" name="Arrow: Chevron 9">
            <a:extLst>
              <a:ext uri="{FF2B5EF4-FFF2-40B4-BE49-F238E27FC236}">
                <a16:creationId xmlns:a16="http://schemas.microsoft.com/office/drawing/2014/main" id="{6C9FED15-D631-7153-91D7-027C6A8D3DF5}"/>
              </a:ext>
            </a:extLst>
          </p:cNvPr>
          <p:cNvSpPr/>
          <p:nvPr/>
        </p:nvSpPr>
        <p:spPr>
          <a:xfrm>
            <a:off x="7124439" y="2029524"/>
            <a:ext cx="2569631" cy="879318"/>
          </a:xfrm>
          <a:prstGeom prst="chevron">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MAKE</a:t>
            </a:r>
          </a:p>
        </p:txBody>
      </p:sp>
      <p:sp>
        <p:nvSpPr>
          <p:cNvPr id="11" name="Rectangle 10">
            <a:extLst>
              <a:ext uri="{FF2B5EF4-FFF2-40B4-BE49-F238E27FC236}">
                <a16:creationId xmlns:a16="http://schemas.microsoft.com/office/drawing/2014/main" id="{3714D76D-0B15-7DFA-C522-4CC08C8C27FD}"/>
              </a:ext>
            </a:extLst>
          </p:cNvPr>
          <p:cNvSpPr/>
          <p:nvPr/>
        </p:nvSpPr>
        <p:spPr>
          <a:xfrm>
            <a:off x="7163819" y="2871413"/>
            <a:ext cx="2103439" cy="2843880"/>
          </a:xfrm>
          <a:prstGeom prst="rect">
            <a:avLst/>
          </a:prstGeom>
          <a:solidFill>
            <a:schemeClr val="accent3">
              <a:lumMod val="60000"/>
              <a:lumOff val="40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Make a real difference to your student experience, as well as a positive difference to other students’ lives </a:t>
            </a:r>
          </a:p>
          <a:p>
            <a:pPr algn="ctr"/>
            <a:endParaRPr lang="en-GB" dirty="0"/>
          </a:p>
        </p:txBody>
      </p:sp>
      <p:sp>
        <p:nvSpPr>
          <p:cNvPr id="12" name="Arrow: Chevron 11">
            <a:extLst>
              <a:ext uri="{FF2B5EF4-FFF2-40B4-BE49-F238E27FC236}">
                <a16:creationId xmlns:a16="http://schemas.microsoft.com/office/drawing/2014/main" id="{B4901CD1-B1A0-60F6-6611-571168DE723A}"/>
              </a:ext>
            </a:extLst>
          </p:cNvPr>
          <p:cNvSpPr/>
          <p:nvPr/>
        </p:nvSpPr>
        <p:spPr>
          <a:xfrm>
            <a:off x="9143978" y="2029523"/>
            <a:ext cx="2340531" cy="87931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ENHANCE</a:t>
            </a:r>
          </a:p>
        </p:txBody>
      </p:sp>
      <p:sp>
        <p:nvSpPr>
          <p:cNvPr id="13" name="Rectangle 12">
            <a:extLst>
              <a:ext uri="{FF2B5EF4-FFF2-40B4-BE49-F238E27FC236}">
                <a16:creationId xmlns:a16="http://schemas.microsoft.com/office/drawing/2014/main" id="{845F8122-BE0E-5371-A9D0-43A6AA074D3B}"/>
              </a:ext>
            </a:extLst>
          </p:cNvPr>
          <p:cNvSpPr/>
          <p:nvPr/>
        </p:nvSpPr>
        <p:spPr>
          <a:xfrm>
            <a:off x="9267258" y="2908842"/>
            <a:ext cx="1821264" cy="2806450"/>
          </a:xfrm>
          <a:prstGeom prst="rect">
            <a:avLst/>
          </a:prstGeom>
          <a:solidFill>
            <a:schemeClr val="accent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Enhance your CV and employability </a:t>
            </a:r>
          </a:p>
          <a:p>
            <a:pPr algn="ctr"/>
            <a:endParaRPr lang="en-GB" dirty="0"/>
          </a:p>
        </p:txBody>
      </p:sp>
      <p:sp>
        <p:nvSpPr>
          <p:cNvPr id="15" name="TextBox 14">
            <a:extLst>
              <a:ext uri="{FF2B5EF4-FFF2-40B4-BE49-F238E27FC236}">
                <a16:creationId xmlns:a16="http://schemas.microsoft.com/office/drawing/2014/main" id="{6A64C23D-365E-D0BF-72BF-D38A12A633EB}"/>
              </a:ext>
            </a:extLst>
          </p:cNvPr>
          <p:cNvSpPr txBox="1"/>
          <p:nvPr/>
        </p:nvSpPr>
        <p:spPr>
          <a:xfrm>
            <a:off x="1005284" y="901185"/>
            <a:ext cx="6096000" cy="584775"/>
          </a:xfrm>
          <a:prstGeom prst="rect">
            <a:avLst/>
          </a:prstGeom>
          <a:noFill/>
        </p:spPr>
        <p:txBody>
          <a:bodyPr wrap="square">
            <a:spAutoFit/>
          </a:bodyPr>
          <a:lstStyle/>
          <a:p>
            <a:r>
              <a:rPr lang="en-GB" sz="3200" dirty="0"/>
              <a:t>YOU HAVE OPPORTUNITY TO</a:t>
            </a:r>
            <a:r>
              <a:rPr lang="en-GB" sz="1800" dirty="0"/>
              <a:t>:</a:t>
            </a:r>
            <a:endParaRPr lang="en-GB" dirty="0"/>
          </a:p>
        </p:txBody>
      </p:sp>
    </p:spTree>
    <p:extLst>
      <p:ext uri="{BB962C8B-B14F-4D97-AF65-F5344CB8AC3E}">
        <p14:creationId xmlns:p14="http://schemas.microsoft.com/office/powerpoint/2010/main" val="197697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AD27F3-4EA3-79DB-743A-DF3041B3DF6D}"/>
              </a:ext>
            </a:extLst>
          </p:cNvPr>
          <p:cNvGraphicFramePr/>
          <p:nvPr>
            <p:extLst>
              <p:ext uri="{D42A27DB-BD31-4B8C-83A1-F6EECF244321}">
                <p14:modId xmlns:p14="http://schemas.microsoft.com/office/powerpoint/2010/main" val="4005656391"/>
              </p:ext>
            </p:extLst>
          </p:nvPr>
        </p:nvGraphicFramePr>
        <p:xfrm>
          <a:off x="1872343" y="893838"/>
          <a:ext cx="8219439" cy="571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8D58DAF-36A7-EB29-E5C2-803120A57BDB}"/>
              </a:ext>
            </a:extLst>
          </p:cNvPr>
          <p:cNvSpPr txBox="1"/>
          <p:nvPr/>
        </p:nvSpPr>
        <p:spPr>
          <a:xfrm flipH="1">
            <a:off x="36685" y="427278"/>
            <a:ext cx="6059315" cy="584775"/>
          </a:xfrm>
          <a:prstGeom prst="rect">
            <a:avLst/>
          </a:prstGeom>
          <a:noFill/>
        </p:spPr>
        <p:txBody>
          <a:bodyPr wrap="square" rtlCol="0">
            <a:spAutoFit/>
          </a:bodyPr>
          <a:lstStyle/>
          <a:p>
            <a:r>
              <a:rPr lang="en-GB" sz="3200" dirty="0"/>
              <a:t>EFFECTIVE ENGAGEMENT</a:t>
            </a:r>
          </a:p>
        </p:txBody>
      </p:sp>
    </p:spTree>
    <p:extLst>
      <p:ext uri="{BB962C8B-B14F-4D97-AF65-F5344CB8AC3E}">
        <p14:creationId xmlns:p14="http://schemas.microsoft.com/office/powerpoint/2010/main" val="11909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71C33C-CBED-3A92-B7A7-1E959C06B14C}"/>
              </a:ext>
            </a:extLst>
          </p:cNvPr>
          <p:cNvGraphicFramePr>
            <a:graphicFrameLocks noGrp="1"/>
          </p:cNvGraphicFramePr>
          <p:nvPr>
            <p:extLst>
              <p:ext uri="{D42A27DB-BD31-4B8C-83A1-F6EECF244321}">
                <p14:modId xmlns:p14="http://schemas.microsoft.com/office/powerpoint/2010/main" val="3322000423"/>
              </p:ext>
            </p:extLst>
          </p:nvPr>
        </p:nvGraphicFramePr>
        <p:xfrm>
          <a:off x="0" y="1201782"/>
          <a:ext cx="12192000" cy="6152606"/>
        </p:xfrm>
        <a:graphic>
          <a:graphicData uri="http://schemas.openxmlformats.org/drawingml/2006/table">
            <a:tbl>
              <a:tblPr firstRow="1" bandRow="1">
                <a:tableStyleId>{5C22544A-7EE6-4342-B048-85BDC9FD1C3A}</a:tableStyleId>
              </a:tblPr>
              <a:tblGrid>
                <a:gridCol w="6374994">
                  <a:extLst>
                    <a:ext uri="{9D8B030D-6E8A-4147-A177-3AD203B41FA5}">
                      <a16:colId xmlns:a16="http://schemas.microsoft.com/office/drawing/2014/main" val="1856944383"/>
                    </a:ext>
                  </a:extLst>
                </a:gridCol>
                <a:gridCol w="5817006">
                  <a:extLst>
                    <a:ext uri="{9D8B030D-6E8A-4147-A177-3AD203B41FA5}">
                      <a16:colId xmlns:a16="http://schemas.microsoft.com/office/drawing/2014/main" val="2733960578"/>
                    </a:ext>
                  </a:extLst>
                </a:gridCol>
              </a:tblGrid>
              <a:tr h="942703">
                <a:tc>
                  <a:txBody>
                    <a:bodyPr/>
                    <a:lstStyle/>
                    <a:p>
                      <a:r>
                        <a:rPr lang="en-GB" sz="4000" dirty="0"/>
                        <a:t>SCHOOL PRESIDENTS</a:t>
                      </a:r>
                    </a:p>
                  </a:txBody>
                  <a:tcPr/>
                </a:tc>
                <a:tc>
                  <a:txBody>
                    <a:bodyPr/>
                    <a:lstStyle/>
                    <a:p>
                      <a:r>
                        <a:rPr lang="en-GB" sz="4000" dirty="0"/>
                        <a:t>VICE-PRESIDENTS</a:t>
                      </a:r>
                    </a:p>
                  </a:txBody>
                  <a:tcPr/>
                </a:tc>
                <a:extLst>
                  <a:ext uri="{0D108BD9-81ED-4DB2-BD59-A6C34878D82A}">
                    <a16:rowId xmlns:a16="http://schemas.microsoft.com/office/drawing/2014/main" val="3191439657"/>
                  </a:ext>
                </a:extLst>
              </a:tr>
              <a:tr h="942703">
                <a:tc>
                  <a:txBody>
                    <a:bodyPr/>
                    <a:lstStyle/>
                    <a:p>
                      <a:r>
                        <a:rPr lang="en-GB" sz="3200" dirty="0"/>
                        <a:t>Lead Representation</a:t>
                      </a:r>
                    </a:p>
                  </a:txBody>
                  <a:tcPr/>
                </a:tc>
                <a:tc>
                  <a:txBody>
                    <a:bodyPr/>
                    <a:lstStyle/>
                    <a:p>
                      <a:r>
                        <a:rPr lang="en-GB" sz="3200" dirty="0"/>
                        <a:t>Deputize and support  the President</a:t>
                      </a:r>
                    </a:p>
                  </a:txBody>
                  <a:tcPr/>
                </a:tc>
                <a:extLst>
                  <a:ext uri="{0D108BD9-81ED-4DB2-BD59-A6C34878D82A}">
                    <a16:rowId xmlns:a16="http://schemas.microsoft.com/office/drawing/2014/main" val="831783111"/>
                  </a:ext>
                </a:extLst>
              </a:tr>
              <a:tr h="942703">
                <a:tc>
                  <a:txBody>
                    <a:bodyPr/>
                    <a:lstStyle/>
                    <a:p>
                      <a:r>
                        <a:rPr lang="en-GB" sz="3200" dirty="0"/>
                        <a:t>Represent your students at key committees </a:t>
                      </a:r>
                    </a:p>
                  </a:txBody>
                  <a:tcPr/>
                </a:tc>
                <a:tc>
                  <a:txBody>
                    <a:bodyPr/>
                    <a:lstStyle/>
                    <a:p>
                      <a:r>
                        <a:rPr lang="en-GB" sz="3200" dirty="0"/>
                        <a:t>Coordinate student feedback at the discipline level</a:t>
                      </a:r>
                    </a:p>
                  </a:txBody>
                  <a:tcPr/>
                </a:tc>
                <a:extLst>
                  <a:ext uri="{0D108BD9-81ED-4DB2-BD59-A6C34878D82A}">
                    <a16:rowId xmlns:a16="http://schemas.microsoft.com/office/drawing/2014/main" val="3011552182"/>
                  </a:ext>
                </a:extLst>
              </a:tr>
              <a:tr h="942703">
                <a:tc>
                  <a:txBody>
                    <a:bodyPr/>
                    <a:lstStyle/>
                    <a:p>
                      <a:r>
                        <a:rPr lang="en-GB" sz="3200" dirty="0"/>
                        <a:t>Develop and lead on enhancement projects</a:t>
                      </a:r>
                    </a:p>
                  </a:txBody>
                  <a:tcPr/>
                </a:tc>
                <a:tc>
                  <a:txBody>
                    <a:bodyPr/>
                    <a:lstStyle/>
                    <a:p>
                      <a:r>
                        <a:rPr lang="en-GB" sz="3200" dirty="0"/>
                        <a:t>Organize and lead SSLC’S</a:t>
                      </a:r>
                    </a:p>
                  </a:txBody>
                  <a:tcPr/>
                </a:tc>
                <a:extLst>
                  <a:ext uri="{0D108BD9-81ED-4DB2-BD59-A6C34878D82A}">
                    <a16:rowId xmlns:a16="http://schemas.microsoft.com/office/drawing/2014/main" val="2363237405"/>
                  </a:ext>
                </a:extLst>
              </a:tr>
              <a:tr h="942703">
                <a:tc>
                  <a:txBody>
                    <a:bodyPr/>
                    <a:lstStyle/>
                    <a:p>
                      <a:r>
                        <a:rPr lang="en-GB" sz="3200" dirty="0"/>
                        <a:t>Support Vice Presidents and class reps</a:t>
                      </a:r>
                    </a:p>
                  </a:txBody>
                  <a:tcPr/>
                </a:tc>
                <a:tc>
                  <a:txBody>
                    <a:bodyPr/>
                    <a:lstStyle/>
                    <a:p>
                      <a:r>
                        <a:rPr lang="en-GB" sz="3200" dirty="0"/>
                        <a:t>Ensure Feedback is communicated</a:t>
                      </a:r>
                    </a:p>
                  </a:txBody>
                  <a:tcPr/>
                </a:tc>
                <a:extLst>
                  <a:ext uri="{0D108BD9-81ED-4DB2-BD59-A6C34878D82A}">
                    <a16:rowId xmlns:a16="http://schemas.microsoft.com/office/drawing/2014/main" val="4263435554"/>
                  </a:ext>
                </a:extLst>
              </a:tr>
              <a:tr h="942703">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3623656848"/>
                  </a:ext>
                </a:extLst>
              </a:tr>
            </a:tbl>
          </a:graphicData>
        </a:graphic>
      </p:graphicFrame>
      <p:sp>
        <p:nvSpPr>
          <p:cNvPr id="3" name="Rectangle 2">
            <a:extLst>
              <a:ext uri="{FF2B5EF4-FFF2-40B4-BE49-F238E27FC236}">
                <a16:creationId xmlns:a16="http://schemas.microsoft.com/office/drawing/2014/main" id="{303E69CF-DD49-0FBB-BDA6-729DEDEC8032}"/>
              </a:ext>
            </a:extLst>
          </p:cNvPr>
          <p:cNvSpPr/>
          <p:nvPr/>
        </p:nvSpPr>
        <p:spPr>
          <a:xfrm>
            <a:off x="0" y="278452"/>
            <a:ext cx="12192000" cy="923330"/>
          </a:xfrm>
          <a:prstGeom prst="rect">
            <a:avLst/>
          </a:prstGeom>
          <a:noFill/>
        </p:spPr>
        <p:txBody>
          <a:bodyPr wrap="squar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CORE RESPONSIBILITY</a:t>
            </a:r>
          </a:p>
        </p:txBody>
      </p:sp>
    </p:spTree>
    <p:extLst>
      <p:ext uri="{BB962C8B-B14F-4D97-AF65-F5344CB8AC3E}">
        <p14:creationId xmlns:p14="http://schemas.microsoft.com/office/powerpoint/2010/main" val="4121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49C2C4D-B4A2-DC67-CDE7-A27BFDB8D1E8}"/>
              </a:ext>
            </a:extLst>
          </p:cNvPr>
          <p:cNvGraphicFramePr/>
          <p:nvPr>
            <p:extLst>
              <p:ext uri="{D42A27DB-BD31-4B8C-83A1-F6EECF244321}">
                <p14:modId xmlns:p14="http://schemas.microsoft.com/office/powerpoint/2010/main" val="1202118715"/>
              </p:ext>
            </p:extLst>
          </p:nvPr>
        </p:nvGraphicFramePr>
        <p:xfrm>
          <a:off x="0" y="897465"/>
          <a:ext cx="12192000" cy="569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090A2B5-A71F-C848-1554-4C0D0041E3B4}"/>
              </a:ext>
            </a:extLst>
          </p:cNvPr>
          <p:cNvSpPr/>
          <p:nvPr/>
        </p:nvSpPr>
        <p:spPr>
          <a:xfrm>
            <a:off x="5057335" y="1527806"/>
            <a:ext cx="2695135" cy="26221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School Board</a:t>
            </a:r>
          </a:p>
          <a:p>
            <a:pPr algn="ctr"/>
            <a:endParaRPr lang="en-GB" sz="1400" dirty="0"/>
          </a:p>
          <a:p>
            <a:pPr algn="ctr"/>
            <a:r>
              <a:rPr lang="en-GB" sz="1400" dirty="0"/>
              <a:t>Learning and Teaching Committee</a:t>
            </a:r>
          </a:p>
          <a:p>
            <a:pPr algn="ctr"/>
            <a:endParaRPr lang="en-GB" sz="1400" dirty="0"/>
          </a:p>
          <a:p>
            <a:pPr algn="ctr"/>
            <a:r>
              <a:rPr lang="en-GB" sz="1400" dirty="0"/>
              <a:t>Students Board</a:t>
            </a:r>
          </a:p>
          <a:p>
            <a:pPr algn="ctr"/>
            <a:endParaRPr lang="en-GB" sz="1400" dirty="0"/>
          </a:p>
          <a:p>
            <a:pPr algn="ctr"/>
            <a:r>
              <a:rPr lang="en-GB" sz="1400" dirty="0"/>
              <a:t>School President Forum</a:t>
            </a:r>
          </a:p>
          <a:p>
            <a:pPr algn="ctr"/>
            <a:endParaRPr lang="en-GB" sz="1400" dirty="0"/>
          </a:p>
          <a:p>
            <a:pPr algn="ctr"/>
            <a:r>
              <a:rPr lang="en-GB" sz="1400" dirty="0"/>
              <a:t>Student Representative Council(SRC)</a:t>
            </a:r>
          </a:p>
        </p:txBody>
      </p:sp>
      <p:sp>
        <p:nvSpPr>
          <p:cNvPr id="8" name="Rectangle 7">
            <a:extLst>
              <a:ext uri="{FF2B5EF4-FFF2-40B4-BE49-F238E27FC236}">
                <a16:creationId xmlns:a16="http://schemas.microsoft.com/office/drawing/2014/main" id="{49E3EA0F-AED6-9B32-F9F3-11779A50F445}"/>
              </a:ext>
            </a:extLst>
          </p:cNvPr>
          <p:cNvSpPr/>
          <p:nvPr/>
        </p:nvSpPr>
        <p:spPr>
          <a:xfrm>
            <a:off x="5413079" y="5073299"/>
            <a:ext cx="1983646" cy="11802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Student staff liaison committee( SSLC)</a:t>
            </a:r>
          </a:p>
          <a:p>
            <a:pPr algn="ctr"/>
            <a:r>
              <a:rPr lang="en-GB" sz="1400" dirty="0"/>
              <a:t>SRC</a:t>
            </a:r>
          </a:p>
        </p:txBody>
      </p:sp>
      <p:sp>
        <p:nvSpPr>
          <p:cNvPr id="9" name="Rectangle 8">
            <a:extLst>
              <a:ext uri="{FF2B5EF4-FFF2-40B4-BE49-F238E27FC236}">
                <a16:creationId xmlns:a16="http://schemas.microsoft.com/office/drawing/2014/main" id="{090404D8-86B5-5E24-65CC-4FEFA90ED186}"/>
              </a:ext>
            </a:extLst>
          </p:cNvPr>
          <p:cNvSpPr/>
          <p:nvPr/>
        </p:nvSpPr>
        <p:spPr>
          <a:xfrm>
            <a:off x="16831" y="-25865"/>
            <a:ext cx="10559109" cy="923330"/>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REPRESENTATION STRUCTURE</a:t>
            </a:r>
          </a:p>
        </p:txBody>
      </p:sp>
    </p:spTree>
    <p:extLst>
      <p:ext uri="{BB962C8B-B14F-4D97-AF65-F5344CB8AC3E}">
        <p14:creationId xmlns:p14="http://schemas.microsoft.com/office/powerpoint/2010/main" val="72048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00BC77-2D0E-387F-8C59-AD895F687841}"/>
              </a:ext>
            </a:extLst>
          </p:cNvPr>
          <p:cNvGraphicFramePr>
            <a:graphicFrameLocks/>
          </p:cNvGraphicFramePr>
          <p:nvPr>
            <p:extLst>
              <p:ext uri="{D42A27DB-BD31-4B8C-83A1-F6EECF244321}">
                <p14:modId xmlns:p14="http://schemas.microsoft.com/office/powerpoint/2010/main" val="2799556878"/>
              </p:ext>
            </p:extLst>
          </p:nvPr>
        </p:nvGraphicFramePr>
        <p:xfrm>
          <a:off x="3085020" y="173864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Arrow Connector 2">
            <a:extLst>
              <a:ext uri="{FF2B5EF4-FFF2-40B4-BE49-F238E27FC236}">
                <a16:creationId xmlns:a16="http://schemas.microsoft.com/office/drawing/2014/main" id="{DD3638B8-4234-2547-477E-5AD9EC3FD549}"/>
              </a:ext>
            </a:extLst>
          </p:cNvPr>
          <p:cNvCxnSpPr>
            <a:cxnSpLocks/>
          </p:cNvCxnSpPr>
          <p:nvPr/>
        </p:nvCxnSpPr>
        <p:spPr>
          <a:xfrm>
            <a:off x="3546231" y="3275058"/>
            <a:ext cx="1535723"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5" name="Rounded Rectangle 5">
            <a:extLst>
              <a:ext uri="{FF2B5EF4-FFF2-40B4-BE49-F238E27FC236}">
                <a16:creationId xmlns:a16="http://schemas.microsoft.com/office/drawing/2014/main" id="{8CF88FE2-B458-1585-6A7D-8BBA214BDBDB}"/>
              </a:ext>
            </a:extLst>
          </p:cNvPr>
          <p:cNvSpPr/>
          <p:nvPr/>
        </p:nvSpPr>
        <p:spPr>
          <a:xfrm>
            <a:off x="665911" y="2466166"/>
            <a:ext cx="2880320" cy="19442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Arial Rounded MT Bold" panose="020F0704030504030204" pitchFamily="34" charset="0"/>
              </a:rPr>
              <a:t>Class Reps/Vice President Feedback</a:t>
            </a:r>
          </a:p>
        </p:txBody>
      </p:sp>
      <p:sp>
        <p:nvSpPr>
          <p:cNvPr id="7" name="TextBox 6">
            <a:extLst>
              <a:ext uri="{FF2B5EF4-FFF2-40B4-BE49-F238E27FC236}">
                <a16:creationId xmlns:a16="http://schemas.microsoft.com/office/drawing/2014/main" id="{EEC0BE5B-9C8F-8BCA-89C8-258727C6F71D}"/>
              </a:ext>
            </a:extLst>
          </p:cNvPr>
          <p:cNvSpPr txBox="1"/>
          <p:nvPr/>
        </p:nvSpPr>
        <p:spPr>
          <a:xfrm>
            <a:off x="236045" y="599793"/>
            <a:ext cx="11334631" cy="584775"/>
          </a:xfrm>
          <a:prstGeom prst="rect">
            <a:avLst/>
          </a:prstGeom>
          <a:noFill/>
        </p:spPr>
        <p:txBody>
          <a:bodyPr wrap="square">
            <a:spAutoFit/>
          </a:bodyPr>
          <a:lstStyle/>
          <a:p>
            <a:r>
              <a:rPr lang="en-GB" sz="3200" dirty="0"/>
              <a:t>Representation Structure: Students’  Association</a:t>
            </a:r>
          </a:p>
        </p:txBody>
      </p:sp>
    </p:spTree>
    <p:extLst>
      <p:ext uri="{BB962C8B-B14F-4D97-AF65-F5344CB8AC3E}">
        <p14:creationId xmlns:p14="http://schemas.microsoft.com/office/powerpoint/2010/main" val="84884890"/>
      </p:ext>
    </p:extLst>
  </p:cSld>
  <p:clrMapOvr>
    <a:masterClrMapping/>
  </p:clrMapOvr>
</p:sld>
</file>

<file path=ppt/theme/theme1.xml><?xml version="1.0" encoding="utf-8"?>
<a:theme xmlns:a="http://schemas.openxmlformats.org/drawingml/2006/main" name="GlowVTI">
  <a:themeElements>
    <a:clrScheme name="AnalogousFromLightSeed_2SEEDS">
      <a:dk1>
        <a:srgbClr val="000000"/>
      </a:dk1>
      <a:lt1>
        <a:srgbClr val="FFFFFF"/>
      </a:lt1>
      <a:dk2>
        <a:srgbClr val="243841"/>
      </a:dk2>
      <a:lt2>
        <a:srgbClr val="E8E3E2"/>
      </a:lt2>
      <a:accent1>
        <a:srgbClr val="7AA9B7"/>
      </a:accent1>
      <a:accent2>
        <a:srgbClr val="80A9A1"/>
      </a:accent2>
      <a:accent3>
        <a:srgbClr val="8FA2C3"/>
      </a:accent3>
      <a:accent4>
        <a:srgbClr val="BA7F80"/>
      </a:accent4>
      <a:accent5>
        <a:srgbClr val="BC9B84"/>
      </a:accent5>
      <a:accent6>
        <a:srgbClr val="ABA175"/>
      </a:accent6>
      <a:hlink>
        <a:srgbClr val="AC7465"/>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45075</TotalTime>
  <Words>786</Words>
  <Application>Microsoft Office PowerPoint</Application>
  <PresentationFormat>Widescreen</PresentationFormat>
  <Paragraphs>159</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Arial Rounded MT Bold</vt:lpstr>
      <vt:lpstr>Avenir Next LT Pro</vt:lpstr>
      <vt:lpstr>Bell MT</vt:lpstr>
      <vt:lpstr>Bookman Old Style</vt:lpstr>
      <vt:lpstr>Calibri</vt:lpstr>
      <vt:lpstr>Rockwell</vt:lpstr>
      <vt:lpstr>Wingdings</vt:lpstr>
      <vt:lpstr>GlowVTI</vt:lpstr>
      <vt:lpstr>PowerPoint Presentation</vt:lpstr>
      <vt:lpstr>LEARNING OUTCOME</vt:lpstr>
      <vt:lpstr>PowerPoint Presentation</vt:lpstr>
      <vt:lpstr>ROLE SPECIFICATION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Uchechukwu Okoro (Student)</dc:creator>
  <cp:lastModifiedBy>vpr</cp:lastModifiedBy>
  <cp:revision>3</cp:revision>
  <dcterms:created xsi:type="dcterms:W3CDTF">2024-07-30T09:24:22Z</dcterms:created>
  <dcterms:modified xsi:type="dcterms:W3CDTF">2024-09-03T14:34:50Z</dcterms:modified>
</cp:coreProperties>
</file>