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33"/>
  </p:notesMasterIdLst>
  <p:sldIdLst>
    <p:sldId id="257" r:id="rId5"/>
    <p:sldId id="256" r:id="rId6"/>
    <p:sldId id="391" r:id="rId7"/>
    <p:sldId id="394" r:id="rId8"/>
    <p:sldId id="395" r:id="rId9"/>
    <p:sldId id="399" r:id="rId10"/>
    <p:sldId id="397" r:id="rId11"/>
    <p:sldId id="396" r:id="rId12"/>
    <p:sldId id="398" r:id="rId13"/>
    <p:sldId id="401" r:id="rId14"/>
    <p:sldId id="403" r:id="rId15"/>
    <p:sldId id="402" r:id="rId16"/>
    <p:sldId id="404" r:id="rId17"/>
    <p:sldId id="405" r:id="rId18"/>
    <p:sldId id="289" r:id="rId19"/>
    <p:sldId id="293" r:id="rId20"/>
    <p:sldId id="272" r:id="rId21"/>
    <p:sldId id="406" r:id="rId22"/>
    <p:sldId id="296" r:id="rId23"/>
    <p:sldId id="408" r:id="rId24"/>
    <p:sldId id="305" r:id="rId25"/>
    <p:sldId id="412" r:id="rId26"/>
    <p:sldId id="413" r:id="rId27"/>
    <p:sldId id="411" r:id="rId28"/>
    <p:sldId id="410" r:id="rId29"/>
    <p:sldId id="280" r:id="rId30"/>
    <p:sldId id="407" r:id="rId31"/>
    <p:sldId id="40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8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7AC0AE-212F-4590-AC3A-C4156D4DC3D8}" v="1" dt="2024-10-09T15:44:35.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pr" userId="2e622868-97a7-4645-af04-f1355e38ac3f" providerId="ADAL" clId="{CD74BF10-847D-40DA-BE25-D7B97CCB787A}"/>
    <pc:docChg chg="modSld">
      <pc:chgData name="vpr" userId="2e622868-97a7-4645-af04-f1355e38ac3f" providerId="ADAL" clId="{CD74BF10-847D-40DA-BE25-D7B97CCB787A}" dt="2024-09-03T14:32:48.722" v="2" actId="1076"/>
      <pc:docMkLst>
        <pc:docMk/>
      </pc:docMkLst>
      <pc:sldChg chg="modSp mod">
        <pc:chgData name="vpr" userId="2e622868-97a7-4645-af04-f1355e38ac3f" providerId="ADAL" clId="{CD74BF10-847D-40DA-BE25-D7B97CCB787A}" dt="2024-09-03T14:32:48.722" v="2" actId="1076"/>
        <pc:sldMkLst>
          <pc:docMk/>
          <pc:sldMk cId="3327710308" sldId="413"/>
        </pc:sldMkLst>
        <pc:spChg chg="mod">
          <ac:chgData name="vpr" userId="2e622868-97a7-4645-af04-f1355e38ac3f" providerId="ADAL" clId="{CD74BF10-847D-40DA-BE25-D7B97CCB787A}" dt="2024-09-03T14:32:48.722" v="2" actId="1076"/>
          <ac:spMkLst>
            <pc:docMk/>
            <pc:sldMk cId="3327710308" sldId="413"/>
            <ac:spMk id="3" creationId="{A5144582-3A50-6F17-DDC0-E2854A79E327}"/>
          </ac:spMkLst>
        </pc:spChg>
        <pc:picChg chg="mod">
          <ac:chgData name="vpr" userId="2e622868-97a7-4645-af04-f1355e38ac3f" providerId="ADAL" clId="{CD74BF10-847D-40DA-BE25-D7B97CCB787A}" dt="2024-09-03T14:32:35.648" v="0" actId="14100"/>
          <ac:picMkLst>
            <pc:docMk/>
            <pc:sldMk cId="3327710308" sldId="413"/>
            <ac:picMk id="4" creationId="{38E68504-2007-0D2C-624F-A937D242426B}"/>
          </ac:picMkLst>
        </pc:picChg>
      </pc:sldChg>
    </pc:docChg>
  </pc:docChgLst>
  <pc:docChgLst>
    <pc:chgData name="vpr" userId="2e622868-97a7-4645-af04-f1355e38ac3f" providerId="ADAL" clId="{F77AC0AE-212F-4590-AC3A-C4156D4DC3D8}"/>
    <pc:docChg chg="delSld modSld sldOrd">
      <pc:chgData name="vpr" userId="2e622868-97a7-4645-af04-f1355e38ac3f" providerId="ADAL" clId="{F77AC0AE-212F-4590-AC3A-C4156D4DC3D8}" dt="2024-10-09T15:44:35.288" v="7" actId="2696"/>
      <pc:docMkLst>
        <pc:docMk/>
      </pc:docMkLst>
      <pc:sldChg chg="del">
        <pc:chgData name="vpr" userId="2e622868-97a7-4645-af04-f1355e38ac3f" providerId="ADAL" clId="{F77AC0AE-212F-4590-AC3A-C4156D4DC3D8}" dt="2024-10-09T15:34:43.218" v="6" actId="2696"/>
        <pc:sldMkLst>
          <pc:docMk/>
          <pc:sldMk cId="455836901" sldId="312"/>
        </pc:sldMkLst>
      </pc:sldChg>
      <pc:sldChg chg="del">
        <pc:chgData name="vpr" userId="2e622868-97a7-4645-af04-f1355e38ac3f" providerId="ADAL" clId="{F77AC0AE-212F-4590-AC3A-C4156D4DC3D8}" dt="2024-10-09T15:44:35.288" v="7" actId="2696"/>
        <pc:sldMkLst>
          <pc:docMk/>
          <pc:sldMk cId="4280343243" sldId="390"/>
        </pc:sldMkLst>
      </pc:sldChg>
      <pc:sldChg chg="del">
        <pc:chgData name="vpr" userId="2e622868-97a7-4645-af04-f1355e38ac3f" providerId="ADAL" clId="{F77AC0AE-212F-4590-AC3A-C4156D4DC3D8}" dt="2024-10-09T14:58:59.652" v="0" actId="2696"/>
        <pc:sldMkLst>
          <pc:docMk/>
          <pc:sldMk cId="1466139777" sldId="393"/>
        </pc:sldMkLst>
      </pc:sldChg>
      <pc:sldChg chg="del">
        <pc:chgData name="vpr" userId="2e622868-97a7-4645-af04-f1355e38ac3f" providerId="ADAL" clId="{F77AC0AE-212F-4590-AC3A-C4156D4DC3D8}" dt="2024-10-09T15:21:41.316" v="1" actId="2696"/>
        <pc:sldMkLst>
          <pc:docMk/>
          <pc:sldMk cId="759438958" sldId="400"/>
        </pc:sldMkLst>
      </pc:sldChg>
      <pc:sldChg chg="ord">
        <pc:chgData name="vpr" userId="2e622868-97a7-4645-af04-f1355e38ac3f" providerId="ADAL" clId="{F77AC0AE-212F-4590-AC3A-C4156D4DC3D8}" dt="2024-10-09T15:24:43.371" v="3"/>
        <pc:sldMkLst>
          <pc:docMk/>
          <pc:sldMk cId="549603314" sldId="403"/>
        </pc:sldMkLst>
      </pc:sldChg>
      <pc:sldChg chg="ord">
        <pc:chgData name="vpr" userId="2e622868-97a7-4645-af04-f1355e38ac3f" providerId="ADAL" clId="{F77AC0AE-212F-4590-AC3A-C4156D4DC3D8}" dt="2024-10-09T15:34:32.697" v="5"/>
        <pc:sldMkLst>
          <pc:docMk/>
          <pc:sldMk cId="1953922946" sldId="407"/>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1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ata12.xml.rels><?xml version="1.0" encoding="UTF-8" standalone="yes"?>
<Relationships xmlns="http://schemas.openxmlformats.org/package/2006/relationships"><Relationship Id="rId1" Type="http://schemas.openxmlformats.org/officeDocument/2006/relationships/hyperlink" Target="mailto:vpa@dusa.co.uk" TargetMode="External"/></Relationships>
</file>

<file path=ppt/diagrams/_rels/data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rawing12.xml.rels><?xml version="1.0" encoding="UTF-8" standalone="yes"?>
<Relationships xmlns="http://schemas.openxmlformats.org/package/2006/relationships"><Relationship Id="rId1" Type="http://schemas.openxmlformats.org/officeDocument/2006/relationships/hyperlink" Target="mailto:vpa@dusa.co.uk" TargetMode="External"/></Relationships>
</file>

<file path=ppt/diagrams/_rels/drawing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4EBF4-D374-45B7-9B92-5C5871BB1CDD}"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9BAF362-59F2-4E63-84B4-477F51FFB30A}">
      <dgm:prSet/>
      <dgm:spPr/>
      <dgm:t>
        <a:bodyPr/>
        <a:lstStyle/>
        <a:p>
          <a:pPr>
            <a:lnSpc>
              <a:spcPct val="100000"/>
            </a:lnSpc>
            <a:defRPr b="1"/>
          </a:pPr>
          <a:r>
            <a:rPr lang="it-IT"/>
            <a:t>The role and benefits of being a class rep </a:t>
          </a:r>
          <a:endParaRPr lang="en-US"/>
        </a:p>
      </dgm:t>
    </dgm:pt>
    <dgm:pt modelId="{C0CED7EB-4B00-476B-A2CD-EF4EFB4266D6}" type="parTrans" cxnId="{E4DDC716-89B3-4AB0-AF0E-F2DA9C3A489C}">
      <dgm:prSet/>
      <dgm:spPr/>
      <dgm:t>
        <a:bodyPr/>
        <a:lstStyle/>
        <a:p>
          <a:endParaRPr lang="en-US"/>
        </a:p>
      </dgm:t>
    </dgm:pt>
    <dgm:pt modelId="{F27B6449-B851-486D-814E-7A40B91A4299}" type="sibTrans" cxnId="{E4DDC716-89B3-4AB0-AF0E-F2DA9C3A489C}">
      <dgm:prSet/>
      <dgm:spPr/>
      <dgm:t>
        <a:bodyPr/>
        <a:lstStyle/>
        <a:p>
          <a:endParaRPr lang="en-US"/>
        </a:p>
      </dgm:t>
    </dgm:pt>
    <dgm:pt modelId="{A605FDFA-A875-4DAA-B013-5C174F4A7B81}">
      <dgm:prSet/>
      <dgm:spPr/>
      <dgm:t>
        <a:bodyPr/>
        <a:lstStyle/>
        <a:p>
          <a:pPr>
            <a:lnSpc>
              <a:spcPct val="100000"/>
            </a:lnSpc>
            <a:defRPr b="1"/>
          </a:pPr>
          <a:r>
            <a:rPr lang="it-IT"/>
            <a:t>Learn about the communications cycle and how to use it </a:t>
          </a:r>
          <a:endParaRPr lang="en-US"/>
        </a:p>
      </dgm:t>
    </dgm:pt>
    <dgm:pt modelId="{4CF310CF-4A11-4C73-91AC-4C0ED15AD891}" type="parTrans" cxnId="{23BDF1F1-EB12-4FAC-9C8B-487A142C5222}">
      <dgm:prSet/>
      <dgm:spPr/>
      <dgm:t>
        <a:bodyPr/>
        <a:lstStyle/>
        <a:p>
          <a:endParaRPr lang="en-US"/>
        </a:p>
      </dgm:t>
    </dgm:pt>
    <dgm:pt modelId="{B27C8A7F-6EDE-42FA-9D83-8BA913FBF2F3}" type="sibTrans" cxnId="{23BDF1F1-EB12-4FAC-9C8B-487A142C5222}">
      <dgm:prSet/>
      <dgm:spPr/>
      <dgm:t>
        <a:bodyPr/>
        <a:lstStyle/>
        <a:p>
          <a:endParaRPr lang="en-US"/>
        </a:p>
      </dgm:t>
    </dgm:pt>
    <dgm:pt modelId="{E6261760-9A55-476A-B193-18FF3113BF2E}">
      <dgm:prSet/>
      <dgm:spPr/>
      <dgm:t>
        <a:bodyPr/>
        <a:lstStyle/>
        <a:p>
          <a:pPr>
            <a:lnSpc>
              <a:spcPct val="100000"/>
            </a:lnSpc>
            <a:defRPr b="1"/>
          </a:pPr>
          <a:r>
            <a:rPr lang="it-IT"/>
            <a:t>After today you should be able to: </a:t>
          </a:r>
          <a:endParaRPr lang="en-US"/>
        </a:p>
      </dgm:t>
    </dgm:pt>
    <dgm:pt modelId="{F1FEFBF1-D7D0-4F3B-86FB-E2AE3EA2C963}" type="parTrans" cxnId="{7483FAB5-8A65-4D65-82D9-51955BB2CE5A}">
      <dgm:prSet/>
      <dgm:spPr/>
      <dgm:t>
        <a:bodyPr/>
        <a:lstStyle/>
        <a:p>
          <a:endParaRPr lang="en-US"/>
        </a:p>
      </dgm:t>
    </dgm:pt>
    <dgm:pt modelId="{51715E30-7784-4B55-B3D1-CA57374ED32E}" type="sibTrans" cxnId="{7483FAB5-8A65-4D65-82D9-51955BB2CE5A}">
      <dgm:prSet/>
      <dgm:spPr/>
      <dgm:t>
        <a:bodyPr/>
        <a:lstStyle/>
        <a:p>
          <a:endParaRPr lang="en-US"/>
        </a:p>
      </dgm:t>
    </dgm:pt>
    <dgm:pt modelId="{2618FDDD-B9EE-4420-AF5E-DE5D29FDA0E9}">
      <dgm:prSet/>
      <dgm:spPr/>
      <dgm:t>
        <a:bodyPr/>
        <a:lstStyle/>
        <a:p>
          <a:pPr>
            <a:lnSpc>
              <a:spcPct val="100000"/>
            </a:lnSpc>
          </a:pPr>
          <a:r>
            <a:rPr lang="it-IT"/>
            <a:t>Identify effctive ways to collect feedback from your fellow students </a:t>
          </a:r>
          <a:endParaRPr lang="en-US"/>
        </a:p>
      </dgm:t>
    </dgm:pt>
    <dgm:pt modelId="{DD8D92F8-E446-4018-920E-F747C82671A7}" type="parTrans" cxnId="{960260F5-FEFC-4579-8913-1BD5E6FFC529}">
      <dgm:prSet/>
      <dgm:spPr/>
      <dgm:t>
        <a:bodyPr/>
        <a:lstStyle/>
        <a:p>
          <a:endParaRPr lang="en-US"/>
        </a:p>
      </dgm:t>
    </dgm:pt>
    <dgm:pt modelId="{C102756F-EA89-47AA-9A17-24A60D277392}" type="sibTrans" cxnId="{960260F5-FEFC-4579-8913-1BD5E6FFC529}">
      <dgm:prSet/>
      <dgm:spPr/>
      <dgm:t>
        <a:bodyPr/>
        <a:lstStyle/>
        <a:p>
          <a:endParaRPr lang="en-US"/>
        </a:p>
      </dgm:t>
    </dgm:pt>
    <dgm:pt modelId="{CF6689DC-65A5-417B-9775-B4EB4C345D99}">
      <dgm:prSet/>
      <dgm:spPr/>
      <dgm:t>
        <a:bodyPr/>
        <a:lstStyle/>
        <a:p>
          <a:pPr>
            <a:lnSpc>
              <a:spcPct val="100000"/>
            </a:lnSpc>
          </a:pPr>
          <a:r>
            <a:rPr lang="it-IT"/>
            <a:t>How to analyse feedback collected </a:t>
          </a:r>
          <a:endParaRPr lang="en-US"/>
        </a:p>
      </dgm:t>
    </dgm:pt>
    <dgm:pt modelId="{A52DA2B6-2020-4852-B311-D86F79A86218}" type="parTrans" cxnId="{4F9ED09A-4E00-4439-A846-8C5ECD128D1C}">
      <dgm:prSet/>
      <dgm:spPr/>
      <dgm:t>
        <a:bodyPr/>
        <a:lstStyle/>
        <a:p>
          <a:endParaRPr lang="en-US"/>
        </a:p>
      </dgm:t>
    </dgm:pt>
    <dgm:pt modelId="{B6C98F23-048F-4F39-B2CA-BFDF5917E663}" type="sibTrans" cxnId="{4F9ED09A-4E00-4439-A846-8C5ECD128D1C}">
      <dgm:prSet/>
      <dgm:spPr/>
      <dgm:t>
        <a:bodyPr/>
        <a:lstStyle/>
        <a:p>
          <a:endParaRPr lang="en-US"/>
        </a:p>
      </dgm:t>
    </dgm:pt>
    <dgm:pt modelId="{6C73CCF3-C413-488D-8F2B-86071AA6DE09}">
      <dgm:prSet/>
      <dgm:spPr/>
      <dgm:t>
        <a:bodyPr/>
        <a:lstStyle/>
        <a:p>
          <a:pPr>
            <a:lnSpc>
              <a:spcPct val="100000"/>
            </a:lnSpc>
          </a:pPr>
          <a:r>
            <a:rPr lang="it-IT"/>
            <a:t>Effectively present feedback to staff in a professional setting </a:t>
          </a:r>
          <a:endParaRPr lang="en-US"/>
        </a:p>
      </dgm:t>
    </dgm:pt>
    <dgm:pt modelId="{4ED23E0E-2098-4E98-B459-7D9699B85493}" type="parTrans" cxnId="{C9095482-33F4-4144-8908-A6ED85AF6832}">
      <dgm:prSet/>
      <dgm:spPr/>
      <dgm:t>
        <a:bodyPr/>
        <a:lstStyle/>
        <a:p>
          <a:endParaRPr lang="en-US"/>
        </a:p>
      </dgm:t>
    </dgm:pt>
    <dgm:pt modelId="{72633262-0E9F-45A6-8708-0141E95DC182}" type="sibTrans" cxnId="{C9095482-33F4-4144-8908-A6ED85AF6832}">
      <dgm:prSet/>
      <dgm:spPr/>
      <dgm:t>
        <a:bodyPr/>
        <a:lstStyle/>
        <a:p>
          <a:endParaRPr lang="en-US"/>
        </a:p>
      </dgm:t>
    </dgm:pt>
    <dgm:pt modelId="{57BA9ED1-32CC-4376-BFD1-3A0127F451E4}">
      <dgm:prSet/>
      <dgm:spPr/>
      <dgm:t>
        <a:bodyPr/>
        <a:lstStyle/>
        <a:p>
          <a:pPr>
            <a:lnSpc>
              <a:spcPct val="100000"/>
            </a:lnSpc>
          </a:pPr>
          <a:r>
            <a:rPr lang="it-IT"/>
            <a:t>Identify ways to keep your classmates’ informed of developments </a:t>
          </a:r>
          <a:endParaRPr lang="en-US"/>
        </a:p>
      </dgm:t>
    </dgm:pt>
    <dgm:pt modelId="{692AD83F-ADB4-4DC5-A70F-3FE1CA7D9AB6}" type="parTrans" cxnId="{1C2CCE3A-883C-4899-85E7-D6E94ECBE78E}">
      <dgm:prSet/>
      <dgm:spPr/>
      <dgm:t>
        <a:bodyPr/>
        <a:lstStyle/>
        <a:p>
          <a:endParaRPr lang="en-US"/>
        </a:p>
      </dgm:t>
    </dgm:pt>
    <dgm:pt modelId="{F9ACB109-4072-49B0-97B4-251BE30175B3}" type="sibTrans" cxnId="{1C2CCE3A-883C-4899-85E7-D6E94ECBE78E}">
      <dgm:prSet/>
      <dgm:spPr/>
      <dgm:t>
        <a:bodyPr/>
        <a:lstStyle/>
        <a:p>
          <a:endParaRPr lang="en-US"/>
        </a:p>
      </dgm:t>
    </dgm:pt>
    <dgm:pt modelId="{0ED0480E-382A-41BB-9735-F55A2A38CAF9}" type="pres">
      <dgm:prSet presAssocID="{45F4EBF4-D374-45B7-9B92-5C5871BB1CDD}" presName="root" presStyleCnt="0">
        <dgm:presLayoutVars>
          <dgm:dir/>
          <dgm:resizeHandles val="exact"/>
        </dgm:presLayoutVars>
      </dgm:prSet>
      <dgm:spPr/>
    </dgm:pt>
    <dgm:pt modelId="{1D297DA5-C02A-4C06-8C97-2B2BF8A5490A}" type="pres">
      <dgm:prSet presAssocID="{F9BAF362-59F2-4E63-84B4-477F51FFB30A}" presName="compNode" presStyleCnt="0"/>
      <dgm:spPr/>
    </dgm:pt>
    <dgm:pt modelId="{6A20E602-73B0-47E1-98C3-50BBE4BA54E8}" type="pres">
      <dgm:prSet presAssocID="{F9BAF362-59F2-4E63-84B4-477F51FFB30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retta di mano"/>
        </a:ext>
      </dgm:extLst>
    </dgm:pt>
    <dgm:pt modelId="{6AC8ED81-717D-4D36-8DC7-1EE2C9DDB02A}" type="pres">
      <dgm:prSet presAssocID="{F9BAF362-59F2-4E63-84B4-477F51FFB30A}" presName="iconSpace" presStyleCnt="0"/>
      <dgm:spPr/>
    </dgm:pt>
    <dgm:pt modelId="{719DAD6A-9C43-452D-A1FB-919B6D3673E1}" type="pres">
      <dgm:prSet presAssocID="{F9BAF362-59F2-4E63-84B4-477F51FFB30A}" presName="parTx" presStyleLbl="revTx" presStyleIdx="0" presStyleCnt="6">
        <dgm:presLayoutVars>
          <dgm:chMax val="0"/>
          <dgm:chPref val="0"/>
        </dgm:presLayoutVars>
      </dgm:prSet>
      <dgm:spPr/>
    </dgm:pt>
    <dgm:pt modelId="{BD10CD6A-D6C6-4357-AAB5-99E172697B21}" type="pres">
      <dgm:prSet presAssocID="{F9BAF362-59F2-4E63-84B4-477F51FFB30A}" presName="txSpace" presStyleCnt="0"/>
      <dgm:spPr/>
    </dgm:pt>
    <dgm:pt modelId="{9B5A210A-0687-4A9F-9016-D0834005EFA0}" type="pres">
      <dgm:prSet presAssocID="{F9BAF362-59F2-4E63-84B4-477F51FFB30A}" presName="desTx" presStyleLbl="revTx" presStyleIdx="1" presStyleCnt="6">
        <dgm:presLayoutVars/>
      </dgm:prSet>
      <dgm:spPr/>
    </dgm:pt>
    <dgm:pt modelId="{5B582020-187C-4AF8-ACC2-7C54E939AF66}" type="pres">
      <dgm:prSet presAssocID="{F27B6449-B851-486D-814E-7A40B91A4299}" presName="sibTrans" presStyleCnt="0"/>
      <dgm:spPr/>
    </dgm:pt>
    <dgm:pt modelId="{79079ED8-0892-4DAB-9227-C2E3B3418172}" type="pres">
      <dgm:prSet presAssocID="{A605FDFA-A875-4DAA-B013-5C174F4A7B81}" presName="compNode" presStyleCnt="0"/>
      <dgm:spPr/>
    </dgm:pt>
    <dgm:pt modelId="{6581AC78-760C-48B0-A019-117A9CD24664}" type="pres">
      <dgm:prSet presAssocID="{A605FDFA-A875-4DAA-B013-5C174F4A7B8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E89FD846-818F-4F39-9865-12B4538F55A6}" type="pres">
      <dgm:prSet presAssocID="{A605FDFA-A875-4DAA-B013-5C174F4A7B81}" presName="iconSpace" presStyleCnt="0"/>
      <dgm:spPr/>
    </dgm:pt>
    <dgm:pt modelId="{5C36A589-6535-4447-B8A9-5814AFD2D2CE}" type="pres">
      <dgm:prSet presAssocID="{A605FDFA-A875-4DAA-B013-5C174F4A7B81}" presName="parTx" presStyleLbl="revTx" presStyleIdx="2" presStyleCnt="6">
        <dgm:presLayoutVars>
          <dgm:chMax val="0"/>
          <dgm:chPref val="0"/>
        </dgm:presLayoutVars>
      </dgm:prSet>
      <dgm:spPr/>
    </dgm:pt>
    <dgm:pt modelId="{155470C6-533A-4A49-8FDC-A9B0640C9C7B}" type="pres">
      <dgm:prSet presAssocID="{A605FDFA-A875-4DAA-B013-5C174F4A7B81}" presName="txSpace" presStyleCnt="0"/>
      <dgm:spPr/>
    </dgm:pt>
    <dgm:pt modelId="{5F9644B0-42B5-46A6-8253-5A555605ACA2}" type="pres">
      <dgm:prSet presAssocID="{A605FDFA-A875-4DAA-B013-5C174F4A7B81}" presName="desTx" presStyleLbl="revTx" presStyleIdx="3" presStyleCnt="6">
        <dgm:presLayoutVars/>
      </dgm:prSet>
      <dgm:spPr/>
    </dgm:pt>
    <dgm:pt modelId="{84BF21AE-3661-4226-AF40-0BC93174B746}" type="pres">
      <dgm:prSet presAssocID="{B27C8A7F-6EDE-42FA-9D83-8BA913FBF2F3}" presName="sibTrans" presStyleCnt="0"/>
      <dgm:spPr/>
    </dgm:pt>
    <dgm:pt modelId="{D793E86C-7AE9-4BB9-84A9-0A01FB3A3F40}" type="pres">
      <dgm:prSet presAssocID="{E6261760-9A55-476A-B193-18FF3113BF2E}" presName="compNode" presStyleCnt="0"/>
      <dgm:spPr/>
    </dgm:pt>
    <dgm:pt modelId="{49CB2604-187F-432A-8567-C32DACA4EB89}" type="pres">
      <dgm:prSet presAssocID="{E6261760-9A55-476A-B193-18FF3113BF2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F7FF41B6-6B56-411A-9F19-422FE1B864EA}" type="pres">
      <dgm:prSet presAssocID="{E6261760-9A55-476A-B193-18FF3113BF2E}" presName="iconSpace" presStyleCnt="0"/>
      <dgm:spPr/>
    </dgm:pt>
    <dgm:pt modelId="{39C4A277-07B1-472F-88D3-67D50D3270EF}" type="pres">
      <dgm:prSet presAssocID="{E6261760-9A55-476A-B193-18FF3113BF2E}" presName="parTx" presStyleLbl="revTx" presStyleIdx="4" presStyleCnt="6">
        <dgm:presLayoutVars>
          <dgm:chMax val="0"/>
          <dgm:chPref val="0"/>
        </dgm:presLayoutVars>
      </dgm:prSet>
      <dgm:spPr/>
    </dgm:pt>
    <dgm:pt modelId="{E96F66C2-C86E-4367-8D07-4ED4CE0D610B}" type="pres">
      <dgm:prSet presAssocID="{E6261760-9A55-476A-B193-18FF3113BF2E}" presName="txSpace" presStyleCnt="0"/>
      <dgm:spPr/>
    </dgm:pt>
    <dgm:pt modelId="{0ADEE532-250D-4E4A-8BDB-E2F595EC08DF}" type="pres">
      <dgm:prSet presAssocID="{E6261760-9A55-476A-B193-18FF3113BF2E}" presName="desTx" presStyleLbl="revTx" presStyleIdx="5" presStyleCnt="6">
        <dgm:presLayoutVars/>
      </dgm:prSet>
      <dgm:spPr/>
    </dgm:pt>
  </dgm:ptLst>
  <dgm:cxnLst>
    <dgm:cxn modelId="{6AF7D70A-85F1-4761-B359-B87EEAB6AE97}" type="presOf" srcId="{45F4EBF4-D374-45B7-9B92-5C5871BB1CDD}" destId="{0ED0480E-382A-41BB-9735-F55A2A38CAF9}" srcOrd="0" destOrd="0" presId="urn:microsoft.com/office/officeart/2018/5/layout/CenteredIconLabelDescriptionList"/>
    <dgm:cxn modelId="{E4DDC716-89B3-4AB0-AF0E-F2DA9C3A489C}" srcId="{45F4EBF4-D374-45B7-9B92-5C5871BB1CDD}" destId="{F9BAF362-59F2-4E63-84B4-477F51FFB30A}" srcOrd="0" destOrd="0" parTransId="{C0CED7EB-4B00-476B-A2CD-EF4EFB4266D6}" sibTransId="{F27B6449-B851-486D-814E-7A40B91A4299}"/>
    <dgm:cxn modelId="{42A6FC26-C8D7-49CE-AE85-5A847AEF0769}" type="presOf" srcId="{2618FDDD-B9EE-4420-AF5E-DE5D29FDA0E9}" destId="{0ADEE532-250D-4E4A-8BDB-E2F595EC08DF}" srcOrd="0" destOrd="0" presId="urn:microsoft.com/office/officeart/2018/5/layout/CenteredIconLabelDescriptionList"/>
    <dgm:cxn modelId="{359DAC27-9071-4053-AB61-053FC2C7ECF2}" type="presOf" srcId="{57BA9ED1-32CC-4376-BFD1-3A0127F451E4}" destId="{0ADEE532-250D-4E4A-8BDB-E2F595EC08DF}" srcOrd="0" destOrd="3" presId="urn:microsoft.com/office/officeart/2018/5/layout/CenteredIconLabelDescriptionList"/>
    <dgm:cxn modelId="{1C2CCE3A-883C-4899-85E7-D6E94ECBE78E}" srcId="{E6261760-9A55-476A-B193-18FF3113BF2E}" destId="{57BA9ED1-32CC-4376-BFD1-3A0127F451E4}" srcOrd="3" destOrd="0" parTransId="{692AD83F-ADB4-4DC5-A70F-3FE1CA7D9AB6}" sibTransId="{F9ACB109-4072-49B0-97B4-251BE30175B3}"/>
    <dgm:cxn modelId="{4C17FC3C-8A10-47F6-AC13-356DF3557651}" type="presOf" srcId="{CF6689DC-65A5-417B-9775-B4EB4C345D99}" destId="{0ADEE532-250D-4E4A-8BDB-E2F595EC08DF}" srcOrd="0" destOrd="1" presId="urn:microsoft.com/office/officeart/2018/5/layout/CenteredIconLabelDescriptionList"/>
    <dgm:cxn modelId="{10945778-3F2F-4347-9877-57763667EBB2}" type="presOf" srcId="{A605FDFA-A875-4DAA-B013-5C174F4A7B81}" destId="{5C36A589-6535-4447-B8A9-5814AFD2D2CE}" srcOrd="0" destOrd="0" presId="urn:microsoft.com/office/officeart/2018/5/layout/CenteredIconLabelDescriptionList"/>
    <dgm:cxn modelId="{FE3C4F5A-C94A-484F-8B70-CA3B6D7C40DE}" type="presOf" srcId="{E6261760-9A55-476A-B193-18FF3113BF2E}" destId="{39C4A277-07B1-472F-88D3-67D50D3270EF}" srcOrd="0" destOrd="0" presId="urn:microsoft.com/office/officeart/2018/5/layout/CenteredIconLabelDescriptionList"/>
    <dgm:cxn modelId="{C9095482-33F4-4144-8908-A6ED85AF6832}" srcId="{E6261760-9A55-476A-B193-18FF3113BF2E}" destId="{6C73CCF3-C413-488D-8F2B-86071AA6DE09}" srcOrd="2" destOrd="0" parTransId="{4ED23E0E-2098-4E98-B459-7D9699B85493}" sibTransId="{72633262-0E9F-45A6-8708-0141E95DC182}"/>
    <dgm:cxn modelId="{0AAC0394-CA6C-4EFA-B874-3A5B59792080}" type="presOf" srcId="{6C73CCF3-C413-488D-8F2B-86071AA6DE09}" destId="{0ADEE532-250D-4E4A-8BDB-E2F595EC08DF}" srcOrd="0" destOrd="2" presId="urn:microsoft.com/office/officeart/2018/5/layout/CenteredIconLabelDescriptionList"/>
    <dgm:cxn modelId="{4F9ED09A-4E00-4439-A846-8C5ECD128D1C}" srcId="{E6261760-9A55-476A-B193-18FF3113BF2E}" destId="{CF6689DC-65A5-417B-9775-B4EB4C345D99}" srcOrd="1" destOrd="0" parTransId="{A52DA2B6-2020-4852-B311-D86F79A86218}" sibTransId="{B6C98F23-048F-4F39-B2CA-BFDF5917E663}"/>
    <dgm:cxn modelId="{7483FAB5-8A65-4D65-82D9-51955BB2CE5A}" srcId="{45F4EBF4-D374-45B7-9B92-5C5871BB1CDD}" destId="{E6261760-9A55-476A-B193-18FF3113BF2E}" srcOrd="2" destOrd="0" parTransId="{F1FEFBF1-D7D0-4F3B-86FB-E2AE3EA2C963}" sibTransId="{51715E30-7784-4B55-B3D1-CA57374ED32E}"/>
    <dgm:cxn modelId="{0609AFDB-E91E-4467-82E3-025BD57C2C2A}" type="presOf" srcId="{F9BAF362-59F2-4E63-84B4-477F51FFB30A}" destId="{719DAD6A-9C43-452D-A1FB-919B6D3673E1}" srcOrd="0" destOrd="0" presId="urn:microsoft.com/office/officeart/2018/5/layout/CenteredIconLabelDescriptionList"/>
    <dgm:cxn modelId="{23BDF1F1-EB12-4FAC-9C8B-487A142C5222}" srcId="{45F4EBF4-D374-45B7-9B92-5C5871BB1CDD}" destId="{A605FDFA-A875-4DAA-B013-5C174F4A7B81}" srcOrd="1" destOrd="0" parTransId="{4CF310CF-4A11-4C73-91AC-4C0ED15AD891}" sibTransId="{B27C8A7F-6EDE-42FA-9D83-8BA913FBF2F3}"/>
    <dgm:cxn modelId="{960260F5-FEFC-4579-8913-1BD5E6FFC529}" srcId="{E6261760-9A55-476A-B193-18FF3113BF2E}" destId="{2618FDDD-B9EE-4420-AF5E-DE5D29FDA0E9}" srcOrd="0" destOrd="0" parTransId="{DD8D92F8-E446-4018-920E-F747C82671A7}" sibTransId="{C102756F-EA89-47AA-9A17-24A60D277392}"/>
    <dgm:cxn modelId="{E24496EF-D869-4E98-90C8-C6BABAD32787}" type="presParOf" srcId="{0ED0480E-382A-41BB-9735-F55A2A38CAF9}" destId="{1D297DA5-C02A-4C06-8C97-2B2BF8A5490A}" srcOrd="0" destOrd="0" presId="urn:microsoft.com/office/officeart/2018/5/layout/CenteredIconLabelDescriptionList"/>
    <dgm:cxn modelId="{8372B70B-FDEF-4F67-9B25-F7640CCA8B21}" type="presParOf" srcId="{1D297DA5-C02A-4C06-8C97-2B2BF8A5490A}" destId="{6A20E602-73B0-47E1-98C3-50BBE4BA54E8}" srcOrd="0" destOrd="0" presId="urn:microsoft.com/office/officeart/2018/5/layout/CenteredIconLabelDescriptionList"/>
    <dgm:cxn modelId="{65396901-642A-46D4-A86C-2E46D9D63AAB}" type="presParOf" srcId="{1D297DA5-C02A-4C06-8C97-2B2BF8A5490A}" destId="{6AC8ED81-717D-4D36-8DC7-1EE2C9DDB02A}" srcOrd="1" destOrd="0" presId="urn:microsoft.com/office/officeart/2018/5/layout/CenteredIconLabelDescriptionList"/>
    <dgm:cxn modelId="{A53021AC-E071-479C-9045-CBE23244F9C5}" type="presParOf" srcId="{1D297DA5-C02A-4C06-8C97-2B2BF8A5490A}" destId="{719DAD6A-9C43-452D-A1FB-919B6D3673E1}" srcOrd="2" destOrd="0" presId="urn:microsoft.com/office/officeart/2018/5/layout/CenteredIconLabelDescriptionList"/>
    <dgm:cxn modelId="{A02D0FC3-6DAF-4B2E-975A-B070BBF968B6}" type="presParOf" srcId="{1D297DA5-C02A-4C06-8C97-2B2BF8A5490A}" destId="{BD10CD6A-D6C6-4357-AAB5-99E172697B21}" srcOrd="3" destOrd="0" presId="urn:microsoft.com/office/officeart/2018/5/layout/CenteredIconLabelDescriptionList"/>
    <dgm:cxn modelId="{04797F52-F84D-4F88-B9FE-D1BE7C6DDBEA}" type="presParOf" srcId="{1D297DA5-C02A-4C06-8C97-2B2BF8A5490A}" destId="{9B5A210A-0687-4A9F-9016-D0834005EFA0}" srcOrd="4" destOrd="0" presId="urn:microsoft.com/office/officeart/2018/5/layout/CenteredIconLabelDescriptionList"/>
    <dgm:cxn modelId="{355592FA-19C0-48FF-9B0A-55E402A0F453}" type="presParOf" srcId="{0ED0480E-382A-41BB-9735-F55A2A38CAF9}" destId="{5B582020-187C-4AF8-ACC2-7C54E939AF66}" srcOrd="1" destOrd="0" presId="urn:microsoft.com/office/officeart/2018/5/layout/CenteredIconLabelDescriptionList"/>
    <dgm:cxn modelId="{BE754C8F-E69C-47F5-95AA-407DD596A201}" type="presParOf" srcId="{0ED0480E-382A-41BB-9735-F55A2A38CAF9}" destId="{79079ED8-0892-4DAB-9227-C2E3B3418172}" srcOrd="2" destOrd="0" presId="urn:microsoft.com/office/officeart/2018/5/layout/CenteredIconLabelDescriptionList"/>
    <dgm:cxn modelId="{1081F094-CC54-46E3-B7E9-EA83BC4E7BC6}" type="presParOf" srcId="{79079ED8-0892-4DAB-9227-C2E3B3418172}" destId="{6581AC78-760C-48B0-A019-117A9CD24664}" srcOrd="0" destOrd="0" presId="urn:microsoft.com/office/officeart/2018/5/layout/CenteredIconLabelDescriptionList"/>
    <dgm:cxn modelId="{5B383ABB-BC55-469C-974D-25B41BD31893}" type="presParOf" srcId="{79079ED8-0892-4DAB-9227-C2E3B3418172}" destId="{E89FD846-818F-4F39-9865-12B4538F55A6}" srcOrd="1" destOrd="0" presId="urn:microsoft.com/office/officeart/2018/5/layout/CenteredIconLabelDescriptionList"/>
    <dgm:cxn modelId="{3510D048-4DDA-4BF9-A7DB-A4FEB12AD0B3}" type="presParOf" srcId="{79079ED8-0892-4DAB-9227-C2E3B3418172}" destId="{5C36A589-6535-4447-B8A9-5814AFD2D2CE}" srcOrd="2" destOrd="0" presId="urn:microsoft.com/office/officeart/2018/5/layout/CenteredIconLabelDescriptionList"/>
    <dgm:cxn modelId="{ABAB57BC-B83C-4867-889F-1ADAB7432794}" type="presParOf" srcId="{79079ED8-0892-4DAB-9227-C2E3B3418172}" destId="{155470C6-533A-4A49-8FDC-A9B0640C9C7B}" srcOrd="3" destOrd="0" presId="urn:microsoft.com/office/officeart/2018/5/layout/CenteredIconLabelDescriptionList"/>
    <dgm:cxn modelId="{31FFA84F-183E-4572-A9D9-50D6417CEE92}" type="presParOf" srcId="{79079ED8-0892-4DAB-9227-C2E3B3418172}" destId="{5F9644B0-42B5-46A6-8253-5A555605ACA2}" srcOrd="4" destOrd="0" presId="urn:microsoft.com/office/officeart/2018/5/layout/CenteredIconLabelDescriptionList"/>
    <dgm:cxn modelId="{E481BCCD-C8D7-41BA-8379-015A4FBBEBDD}" type="presParOf" srcId="{0ED0480E-382A-41BB-9735-F55A2A38CAF9}" destId="{84BF21AE-3661-4226-AF40-0BC93174B746}" srcOrd="3" destOrd="0" presId="urn:microsoft.com/office/officeart/2018/5/layout/CenteredIconLabelDescriptionList"/>
    <dgm:cxn modelId="{37A100CE-75CE-45CA-A00E-8FAC234643EB}" type="presParOf" srcId="{0ED0480E-382A-41BB-9735-F55A2A38CAF9}" destId="{D793E86C-7AE9-4BB9-84A9-0A01FB3A3F40}" srcOrd="4" destOrd="0" presId="urn:microsoft.com/office/officeart/2018/5/layout/CenteredIconLabelDescriptionList"/>
    <dgm:cxn modelId="{280EBAAE-FE43-4E9E-9574-C64D170F389A}" type="presParOf" srcId="{D793E86C-7AE9-4BB9-84A9-0A01FB3A3F40}" destId="{49CB2604-187F-432A-8567-C32DACA4EB89}" srcOrd="0" destOrd="0" presId="urn:microsoft.com/office/officeart/2018/5/layout/CenteredIconLabelDescriptionList"/>
    <dgm:cxn modelId="{610CECCC-D840-4437-902B-4FB319F34CD1}" type="presParOf" srcId="{D793E86C-7AE9-4BB9-84A9-0A01FB3A3F40}" destId="{F7FF41B6-6B56-411A-9F19-422FE1B864EA}" srcOrd="1" destOrd="0" presId="urn:microsoft.com/office/officeart/2018/5/layout/CenteredIconLabelDescriptionList"/>
    <dgm:cxn modelId="{9542EF36-5972-4781-AEDD-85C91CC8C767}" type="presParOf" srcId="{D793E86C-7AE9-4BB9-84A9-0A01FB3A3F40}" destId="{39C4A277-07B1-472F-88D3-67D50D3270EF}" srcOrd="2" destOrd="0" presId="urn:microsoft.com/office/officeart/2018/5/layout/CenteredIconLabelDescriptionList"/>
    <dgm:cxn modelId="{365D48D3-D440-4FDC-822F-224348B7D8B2}" type="presParOf" srcId="{D793E86C-7AE9-4BB9-84A9-0A01FB3A3F40}" destId="{E96F66C2-C86E-4367-8D07-4ED4CE0D610B}" srcOrd="3" destOrd="0" presId="urn:microsoft.com/office/officeart/2018/5/layout/CenteredIconLabelDescriptionList"/>
    <dgm:cxn modelId="{6EF3C07E-A4C5-4643-8FBF-76EBD3EED775}" type="presParOf" srcId="{D793E86C-7AE9-4BB9-84A9-0A01FB3A3F40}" destId="{0ADEE532-250D-4E4A-8BDB-E2F595EC08DF}"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0FF978-A153-4753-BB7E-BCB73B1295A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D9BEEB10-5E44-411B-9DC3-E9E1C077E2A9}">
      <dgm:prSet phldrT="[Text]"/>
      <dgm:spPr/>
      <dgm:t>
        <a:bodyPr/>
        <a:lstStyle/>
        <a:p>
          <a:r>
            <a:rPr lang="en-GB"/>
            <a:t>Discuss feedback</a:t>
          </a:r>
        </a:p>
      </dgm:t>
    </dgm:pt>
    <dgm:pt modelId="{CCA78C89-E8A1-4749-93DC-7084ADCE2A00}" type="parTrans" cxnId="{3E4558A5-AFEA-49F5-B391-ABF3401D67F4}">
      <dgm:prSet/>
      <dgm:spPr/>
      <dgm:t>
        <a:bodyPr/>
        <a:lstStyle/>
        <a:p>
          <a:endParaRPr lang="en-GB"/>
        </a:p>
      </dgm:t>
    </dgm:pt>
    <dgm:pt modelId="{BB5CE80E-5E5B-476A-8616-2499F8DB8E60}" type="sibTrans" cxnId="{3E4558A5-AFEA-49F5-B391-ABF3401D67F4}">
      <dgm:prSet/>
      <dgm:spPr/>
      <dgm:t>
        <a:bodyPr/>
        <a:lstStyle/>
        <a:p>
          <a:endParaRPr lang="en-GB"/>
        </a:p>
      </dgm:t>
    </dgm:pt>
    <dgm:pt modelId="{09831A9D-549C-4327-A64B-321B0A05D1CA}">
      <dgm:prSet phldrT="[Text]"/>
      <dgm:spPr/>
      <dgm:t>
        <a:bodyPr/>
        <a:lstStyle/>
        <a:p>
          <a:r>
            <a:rPr lang="en-GB"/>
            <a:t>Seek views </a:t>
          </a:r>
        </a:p>
      </dgm:t>
    </dgm:pt>
    <dgm:pt modelId="{F70135D4-78F8-4CFC-A6D6-776BECB5E3F5}" type="parTrans" cxnId="{92AAFC54-6FAD-455B-8181-E0D38DA5536B}">
      <dgm:prSet/>
      <dgm:spPr/>
      <dgm:t>
        <a:bodyPr/>
        <a:lstStyle/>
        <a:p>
          <a:endParaRPr lang="en-GB"/>
        </a:p>
      </dgm:t>
    </dgm:pt>
    <dgm:pt modelId="{E25D6D97-87E3-4088-BFEC-BE87EF4652F5}" type="sibTrans" cxnId="{92AAFC54-6FAD-455B-8181-E0D38DA5536B}">
      <dgm:prSet/>
      <dgm:spPr/>
      <dgm:t>
        <a:bodyPr/>
        <a:lstStyle/>
        <a:p>
          <a:endParaRPr lang="en-GB"/>
        </a:p>
      </dgm:t>
    </dgm:pt>
    <dgm:pt modelId="{DF042040-B4A9-426D-8B4A-6B1D15BF2738}">
      <dgm:prSet phldrT="[Text]"/>
      <dgm:spPr/>
      <dgm:t>
        <a:bodyPr/>
        <a:lstStyle/>
        <a:p>
          <a:r>
            <a:rPr lang="en-GB"/>
            <a:t>Shape learning</a:t>
          </a:r>
        </a:p>
      </dgm:t>
    </dgm:pt>
    <dgm:pt modelId="{7A6CF34B-A716-4305-BE2C-E009D5DB3244}" type="parTrans" cxnId="{E4EFDBC2-47BB-4599-9E0E-C2F3B4719CF6}">
      <dgm:prSet/>
      <dgm:spPr/>
      <dgm:t>
        <a:bodyPr/>
        <a:lstStyle/>
        <a:p>
          <a:endParaRPr lang="en-GB"/>
        </a:p>
      </dgm:t>
    </dgm:pt>
    <dgm:pt modelId="{315E8282-22C9-4FBA-8004-2C66497E477E}" type="sibTrans" cxnId="{E4EFDBC2-47BB-4599-9E0E-C2F3B4719CF6}">
      <dgm:prSet/>
      <dgm:spPr/>
      <dgm:t>
        <a:bodyPr/>
        <a:lstStyle/>
        <a:p>
          <a:endParaRPr lang="en-GB"/>
        </a:p>
      </dgm:t>
    </dgm:pt>
    <dgm:pt modelId="{FF53E4FA-960B-46F5-8D4E-73A826BDABC1}">
      <dgm:prSet phldrT="[Text]"/>
      <dgm:spPr/>
      <dgm:t>
        <a:bodyPr/>
        <a:lstStyle/>
        <a:p>
          <a:r>
            <a:rPr lang="en-GB"/>
            <a:t>External examiners</a:t>
          </a:r>
        </a:p>
      </dgm:t>
    </dgm:pt>
    <dgm:pt modelId="{B4115436-6989-47DF-9C60-C18E1F6624C5}" type="parTrans" cxnId="{CB79A07C-5A8C-49E8-8415-416DD03BAF24}">
      <dgm:prSet/>
      <dgm:spPr/>
      <dgm:t>
        <a:bodyPr/>
        <a:lstStyle/>
        <a:p>
          <a:endParaRPr lang="en-GB"/>
        </a:p>
      </dgm:t>
    </dgm:pt>
    <dgm:pt modelId="{CE05C6B5-5153-4F72-B8A9-C33D5FD2341C}" type="sibTrans" cxnId="{CB79A07C-5A8C-49E8-8415-416DD03BAF24}">
      <dgm:prSet/>
      <dgm:spPr/>
      <dgm:t>
        <a:bodyPr/>
        <a:lstStyle/>
        <a:p>
          <a:endParaRPr lang="en-GB"/>
        </a:p>
      </dgm:t>
    </dgm:pt>
    <dgm:pt modelId="{E1D3707D-34F4-4FB0-914A-1280358A5395}" type="pres">
      <dgm:prSet presAssocID="{EF0FF978-A153-4753-BB7E-BCB73B1295AB}" presName="cycle" presStyleCnt="0">
        <dgm:presLayoutVars>
          <dgm:dir/>
          <dgm:resizeHandles val="exact"/>
        </dgm:presLayoutVars>
      </dgm:prSet>
      <dgm:spPr/>
    </dgm:pt>
    <dgm:pt modelId="{B3EFA3A0-F12C-48D1-99E2-259709123546}" type="pres">
      <dgm:prSet presAssocID="{D9BEEB10-5E44-411B-9DC3-E9E1C077E2A9}" presName="node" presStyleLbl="node1" presStyleIdx="0" presStyleCnt="4">
        <dgm:presLayoutVars>
          <dgm:bulletEnabled val="1"/>
        </dgm:presLayoutVars>
      </dgm:prSet>
      <dgm:spPr/>
    </dgm:pt>
    <dgm:pt modelId="{2A5E76EE-205B-4AFF-A15A-5C2BC11F0216}" type="pres">
      <dgm:prSet presAssocID="{BB5CE80E-5E5B-476A-8616-2499F8DB8E60}" presName="sibTrans" presStyleLbl="sibTrans2D1" presStyleIdx="0" presStyleCnt="4"/>
      <dgm:spPr/>
    </dgm:pt>
    <dgm:pt modelId="{6054A292-A5D3-42CA-AB2E-0BC2A5F4B179}" type="pres">
      <dgm:prSet presAssocID="{BB5CE80E-5E5B-476A-8616-2499F8DB8E60}" presName="connectorText" presStyleLbl="sibTrans2D1" presStyleIdx="0" presStyleCnt="4"/>
      <dgm:spPr/>
    </dgm:pt>
    <dgm:pt modelId="{32B32035-269E-432A-A9CE-E8120D600A0B}" type="pres">
      <dgm:prSet presAssocID="{09831A9D-549C-4327-A64B-321B0A05D1CA}" presName="node" presStyleLbl="node1" presStyleIdx="1" presStyleCnt="4">
        <dgm:presLayoutVars>
          <dgm:bulletEnabled val="1"/>
        </dgm:presLayoutVars>
      </dgm:prSet>
      <dgm:spPr/>
    </dgm:pt>
    <dgm:pt modelId="{FF8B37AE-B1C2-473A-8037-44A50279B680}" type="pres">
      <dgm:prSet presAssocID="{E25D6D97-87E3-4088-BFEC-BE87EF4652F5}" presName="sibTrans" presStyleLbl="sibTrans2D1" presStyleIdx="1" presStyleCnt="4"/>
      <dgm:spPr/>
    </dgm:pt>
    <dgm:pt modelId="{7139CCA6-DF49-4B13-B43E-6795C3252F96}" type="pres">
      <dgm:prSet presAssocID="{E25D6D97-87E3-4088-BFEC-BE87EF4652F5}" presName="connectorText" presStyleLbl="sibTrans2D1" presStyleIdx="1" presStyleCnt="4"/>
      <dgm:spPr/>
    </dgm:pt>
    <dgm:pt modelId="{DCAF2A8E-6F5D-42B1-BEB1-398052E1B7AF}" type="pres">
      <dgm:prSet presAssocID="{DF042040-B4A9-426D-8B4A-6B1D15BF2738}" presName="node" presStyleLbl="node1" presStyleIdx="2" presStyleCnt="4">
        <dgm:presLayoutVars>
          <dgm:bulletEnabled val="1"/>
        </dgm:presLayoutVars>
      </dgm:prSet>
      <dgm:spPr/>
    </dgm:pt>
    <dgm:pt modelId="{8660B24D-540D-498A-9DB8-05062EF4F8F7}" type="pres">
      <dgm:prSet presAssocID="{315E8282-22C9-4FBA-8004-2C66497E477E}" presName="sibTrans" presStyleLbl="sibTrans2D1" presStyleIdx="2" presStyleCnt="4"/>
      <dgm:spPr/>
    </dgm:pt>
    <dgm:pt modelId="{517A48D6-76B6-4F57-AA99-AC1AD2B8E9F0}" type="pres">
      <dgm:prSet presAssocID="{315E8282-22C9-4FBA-8004-2C66497E477E}" presName="connectorText" presStyleLbl="sibTrans2D1" presStyleIdx="2" presStyleCnt="4"/>
      <dgm:spPr/>
    </dgm:pt>
    <dgm:pt modelId="{91B71EC6-FFED-44C3-BC17-39341FF7AD15}" type="pres">
      <dgm:prSet presAssocID="{FF53E4FA-960B-46F5-8D4E-73A826BDABC1}" presName="node" presStyleLbl="node1" presStyleIdx="3" presStyleCnt="4">
        <dgm:presLayoutVars>
          <dgm:bulletEnabled val="1"/>
        </dgm:presLayoutVars>
      </dgm:prSet>
      <dgm:spPr/>
    </dgm:pt>
    <dgm:pt modelId="{FA6A97CD-2340-4231-BC6A-6B34DBB0FF63}" type="pres">
      <dgm:prSet presAssocID="{CE05C6B5-5153-4F72-B8A9-C33D5FD2341C}" presName="sibTrans" presStyleLbl="sibTrans2D1" presStyleIdx="3" presStyleCnt="4"/>
      <dgm:spPr/>
    </dgm:pt>
    <dgm:pt modelId="{1BF8F8E6-83A6-40C4-8544-BDE6252A8013}" type="pres">
      <dgm:prSet presAssocID="{CE05C6B5-5153-4F72-B8A9-C33D5FD2341C}" presName="connectorText" presStyleLbl="sibTrans2D1" presStyleIdx="3" presStyleCnt="4"/>
      <dgm:spPr/>
    </dgm:pt>
  </dgm:ptLst>
  <dgm:cxnLst>
    <dgm:cxn modelId="{B1ED2B01-3AC2-4FCF-B5A3-8B5D9DA0FC81}" type="presOf" srcId="{CE05C6B5-5153-4F72-B8A9-C33D5FD2341C}" destId="{1BF8F8E6-83A6-40C4-8544-BDE6252A8013}" srcOrd="1" destOrd="0" presId="urn:microsoft.com/office/officeart/2005/8/layout/cycle2"/>
    <dgm:cxn modelId="{A34A560B-543A-466A-BF3A-C35A5E239B58}" type="presOf" srcId="{09831A9D-549C-4327-A64B-321B0A05D1CA}" destId="{32B32035-269E-432A-A9CE-E8120D600A0B}" srcOrd="0" destOrd="0" presId="urn:microsoft.com/office/officeart/2005/8/layout/cycle2"/>
    <dgm:cxn modelId="{D0B0CC1A-6688-4A96-84DA-2C9C3832E61B}" type="presOf" srcId="{EF0FF978-A153-4753-BB7E-BCB73B1295AB}" destId="{E1D3707D-34F4-4FB0-914A-1280358A5395}" srcOrd="0" destOrd="0" presId="urn:microsoft.com/office/officeart/2005/8/layout/cycle2"/>
    <dgm:cxn modelId="{BEC00933-6F42-493B-A54D-80304EA75A12}" type="presOf" srcId="{D9BEEB10-5E44-411B-9DC3-E9E1C077E2A9}" destId="{B3EFA3A0-F12C-48D1-99E2-259709123546}" srcOrd="0" destOrd="0" presId="urn:microsoft.com/office/officeart/2005/8/layout/cycle2"/>
    <dgm:cxn modelId="{F9FF2933-F555-453F-916F-A2ABE36E0085}" type="presOf" srcId="{CE05C6B5-5153-4F72-B8A9-C33D5FD2341C}" destId="{FA6A97CD-2340-4231-BC6A-6B34DBB0FF63}" srcOrd="0" destOrd="0" presId="urn:microsoft.com/office/officeart/2005/8/layout/cycle2"/>
    <dgm:cxn modelId="{EAE1C238-DDE6-43A3-8C91-4D5A5179CC71}" type="presOf" srcId="{E25D6D97-87E3-4088-BFEC-BE87EF4652F5}" destId="{7139CCA6-DF49-4B13-B43E-6795C3252F96}" srcOrd="1" destOrd="0" presId="urn:microsoft.com/office/officeart/2005/8/layout/cycle2"/>
    <dgm:cxn modelId="{D027713C-417D-4910-BC58-4CD8BECA3A15}" type="presOf" srcId="{BB5CE80E-5E5B-476A-8616-2499F8DB8E60}" destId="{2A5E76EE-205B-4AFF-A15A-5C2BC11F0216}" srcOrd="0" destOrd="0" presId="urn:microsoft.com/office/officeart/2005/8/layout/cycle2"/>
    <dgm:cxn modelId="{A5C5E741-960F-4E81-9BBB-E41BBDE13D1C}" type="presOf" srcId="{DF042040-B4A9-426D-8B4A-6B1D15BF2738}" destId="{DCAF2A8E-6F5D-42B1-BEB1-398052E1B7AF}" srcOrd="0" destOrd="0" presId="urn:microsoft.com/office/officeart/2005/8/layout/cycle2"/>
    <dgm:cxn modelId="{52D03549-D444-4122-9187-E7FEB78CC9C5}" type="presOf" srcId="{BB5CE80E-5E5B-476A-8616-2499F8DB8E60}" destId="{6054A292-A5D3-42CA-AB2E-0BC2A5F4B179}" srcOrd="1" destOrd="0" presId="urn:microsoft.com/office/officeart/2005/8/layout/cycle2"/>
    <dgm:cxn modelId="{92AAFC54-6FAD-455B-8181-E0D38DA5536B}" srcId="{EF0FF978-A153-4753-BB7E-BCB73B1295AB}" destId="{09831A9D-549C-4327-A64B-321B0A05D1CA}" srcOrd="1" destOrd="0" parTransId="{F70135D4-78F8-4CFC-A6D6-776BECB5E3F5}" sibTransId="{E25D6D97-87E3-4088-BFEC-BE87EF4652F5}"/>
    <dgm:cxn modelId="{2CAF6A79-36B9-48CE-8196-92FD8E889F5E}" type="presOf" srcId="{E25D6D97-87E3-4088-BFEC-BE87EF4652F5}" destId="{FF8B37AE-B1C2-473A-8037-44A50279B680}" srcOrd="0" destOrd="0" presId="urn:microsoft.com/office/officeart/2005/8/layout/cycle2"/>
    <dgm:cxn modelId="{CB79A07C-5A8C-49E8-8415-416DD03BAF24}" srcId="{EF0FF978-A153-4753-BB7E-BCB73B1295AB}" destId="{FF53E4FA-960B-46F5-8D4E-73A826BDABC1}" srcOrd="3" destOrd="0" parTransId="{B4115436-6989-47DF-9C60-C18E1F6624C5}" sibTransId="{CE05C6B5-5153-4F72-B8A9-C33D5FD2341C}"/>
    <dgm:cxn modelId="{79E00681-491E-4B34-A65B-F7C626F2F9E7}" type="presOf" srcId="{FF53E4FA-960B-46F5-8D4E-73A826BDABC1}" destId="{91B71EC6-FFED-44C3-BC17-39341FF7AD15}" srcOrd="0" destOrd="0" presId="urn:microsoft.com/office/officeart/2005/8/layout/cycle2"/>
    <dgm:cxn modelId="{CCEFEF97-94F6-4772-9CD9-FF2396219061}" type="presOf" srcId="{315E8282-22C9-4FBA-8004-2C66497E477E}" destId="{517A48D6-76B6-4F57-AA99-AC1AD2B8E9F0}" srcOrd="1" destOrd="0" presId="urn:microsoft.com/office/officeart/2005/8/layout/cycle2"/>
    <dgm:cxn modelId="{3E4558A5-AFEA-49F5-B391-ABF3401D67F4}" srcId="{EF0FF978-A153-4753-BB7E-BCB73B1295AB}" destId="{D9BEEB10-5E44-411B-9DC3-E9E1C077E2A9}" srcOrd="0" destOrd="0" parTransId="{CCA78C89-E8A1-4749-93DC-7084ADCE2A00}" sibTransId="{BB5CE80E-5E5B-476A-8616-2499F8DB8E60}"/>
    <dgm:cxn modelId="{A34BA6AE-20A8-430B-A5B0-42393D9C1A24}" type="presOf" srcId="{315E8282-22C9-4FBA-8004-2C66497E477E}" destId="{8660B24D-540D-498A-9DB8-05062EF4F8F7}" srcOrd="0" destOrd="0" presId="urn:microsoft.com/office/officeart/2005/8/layout/cycle2"/>
    <dgm:cxn modelId="{E4EFDBC2-47BB-4599-9E0E-C2F3B4719CF6}" srcId="{EF0FF978-A153-4753-BB7E-BCB73B1295AB}" destId="{DF042040-B4A9-426D-8B4A-6B1D15BF2738}" srcOrd="2" destOrd="0" parTransId="{7A6CF34B-A716-4305-BE2C-E009D5DB3244}" sibTransId="{315E8282-22C9-4FBA-8004-2C66497E477E}"/>
    <dgm:cxn modelId="{7364C0C3-53A1-4142-B4D5-4B652CBD9307}" type="presParOf" srcId="{E1D3707D-34F4-4FB0-914A-1280358A5395}" destId="{B3EFA3A0-F12C-48D1-99E2-259709123546}" srcOrd="0" destOrd="0" presId="urn:microsoft.com/office/officeart/2005/8/layout/cycle2"/>
    <dgm:cxn modelId="{116C21AF-4D7B-489B-A8A2-B956990DB9E7}" type="presParOf" srcId="{E1D3707D-34F4-4FB0-914A-1280358A5395}" destId="{2A5E76EE-205B-4AFF-A15A-5C2BC11F0216}" srcOrd="1" destOrd="0" presId="urn:microsoft.com/office/officeart/2005/8/layout/cycle2"/>
    <dgm:cxn modelId="{C6FF9AEF-EB26-48E3-A994-D51DF830EC80}" type="presParOf" srcId="{2A5E76EE-205B-4AFF-A15A-5C2BC11F0216}" destId="{6054A292-A5D3-42CA-AB2E-0BC2A5F4B179}" srcOrd="0" destOrd="0" presId="urn:microsoft.com/office/officeart/2005/8/layout/cycle2"/>
    <dgm:cxn modelId="{38F71747-BC9F-4F2D-97C4-CDD544805726}" type="presParOf" srcId="{E1D3707D-34F4-4FB0-914A-1280358A5395}" destId="{32B32035-269E-432A-A9CE-E8120D600A0B}" srcOrd="2" destOrd="0" presId="urn:microsoft.com/office/officeart/2005/8/layout/cycle2"/>
    <dgm:cxn modelId="{C5C61999-E2F2-455E-B711-1D8555D5FD77}" type="presParOf" srcId="{E1D3707D-34F4-4FB0-914A-1280358A5395}" destId="{FF8B37AE-B1C2-473A-8037-44A50279B680}" srcOrd="3" destOrd="0" presId="urn:microsoft.com/office/officeart/2005/8/layout/cycle2"/>
    <dgm:cxn modelId="{0E43C696-F44F-4EF3-BC6F-820DEE7844F6}" type="presParOf" srcId="{FF8B37AE-B1C2-473A-8037-44A50279B680}" destId="{7139CCA6-DF49-4B13-B43E-6795C3252F96}" srcOrd="0" destOrd="0" presId="urn:microsoft.com/office/officeart/2005/8/layout/cycle2"/>
    <dgm:cxn modelId="{0D4EDEAD-45E3-4851-B6BF-173746F58B31}" type="presParOf" srcId="{E1D3707D-34F4-4FB0-914A-1280358A5395}" destId="{DCAF2A8E-6F5D-42B1-BEB1-398052E1B7AF}" srcOrd="4" destOrd="0" presId="urn:microsoft.com/office/officeart/2005/8/layout/cycle2"/>
    <dgm:cxn modelId="{43D9A648-6313-47C6-A59E-12E444993D24}" type="presParOf" srcId="{E1D3707D-34F4-4FB0-914A-1280358A5395}" destId="{8660B24D-540D-498A-9DB8-05062EF4F8F7}" srcOrd="5" destOrd="0" presId="urn:microsoft.com/office/officeart/2005/8/layout/cycle2"/>
    <dgm:cxn modelId="{F8AEE144-A74A-4841-BBB7-9799F1BBD7FC}" type="presParOf" srcId="{8660B24D-540D-498A-9DB8-05062EF4F8F7}" destId="{517A48D6-76B6-4F57-AA99-AC1AD2B8E9F0}" srcOrd="0" destOrd="0" presId="urn:microsoft.com/office/officeart/2005/8/layout/cycle2"/>
    <dgm:cxn modelId="{DD142E3C-9052-4809-AD69-1191AECBDBFC}" type="presParOf" srcId="{E1D3707D-34F4-4FB0-914A-1280358A5395}" destId="{91B71EC6-FFED-44C3-BC17-39341FF7AD15}" srcOrd="6" destOrd="0" presId="urn:microsoft.com/office/officeart/2005/8/layout/cycle2"/>
    <dgm:cxn modelId="{CC85A04F-E067-4055-A343-66FDBBFD71F6}" type="presParOf" srcId="{E1D3707D-34F4-4FB0-914A-1280358A5395}" destId="{FA6A97CD-2340-4231-BC6A-6B34DBB0FF63}" srcOrd="7" destOrd="0" presId="urn:microsoft.com/office/officeart/2005/8/layout/cycle2"/>
    <dgm:cxn modelId="{15AAE77F-AE87-4C76-B861-0920808A9D52}" type="presParOf" srcId="{FA6A97CD-2340-4231-BC6A-6B34DBB0FF63}" destId="{1BF8F8E6-83A6-40C4-8544-BDE6252A801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A8D5DB5-168F-475B-846A-FB1898B1A60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63BDB09-2C89-49F1-A414-DE36DE9A931A}">
      <dgm:prSet/>
      <dgm:spPr/>
      <dgm:t>
        <a:bodyPr/>
        <a:lstStyle/>
        <a:p>
          <a:pPr>
            <a:lnSpc>
              <a:spcPct val="100000"/>
            </a:lnSpc>
            <a:defRPr cap="all"/>
          </a:pPr>
          <a:r>
            <a:rPr lang="en-GB"/>
            <a:t>Try to avoid interrupting others. Allow speakers to complete their thoughts before interjecting. </a:t>
          </a:r>
          <a:endParaRPr lang="en-US"/>
        </a:p>
      </dgm:t>
    </dgm:pt>
    <dgm:pt modelId="{20C311BF-7C3A-4747-9806-DE641FE06F49}" type="parTrans" cxnId="{36465C29-B395-4436-A9C4-E3D44226F395}">
      <dgm:prSet/>
      <dgm:spPr/>
      <dgm:t>
        <a:bodyPr/>
        <a:lstStyle/>
        <a:p>
          <a:endParaRPr lang="en-US"/>
        </a:p>
      </dgm:t>
    </dgm:pt>
    <dgm:pt modelId="{1DA78E62-8772-4EA5-843F-7F47F5C5E5C2}" type="sibTrans" cxnId="{36465C29-B395-4436-A9C4-E3D44226F395}">
      <dgm:prSet phldrT="01" phldr="0"/>
      <dgm:spPr/>
      <dgm:t>
        <a:bodyPr/>
        <a:lstStyle/>
        <a:p>
          <a:endParaRPr lang="en-US"/>
        </a:p>
      </dgm:t>
    </dgm:pt>
    <dgm:pt modelId="{6E36DEBC-7963-45C6-A743-1F84FB0F4F13}">
      <dgm:prSet/>
      <dgm:spPr/>
      <dgm:t>
        <a:bodyPr/>
        <a:lstStyle/>
        <a:p>
          <a:pPr>
            <a:lnSpc>
              <a:spcPct val="100000"/>
            </a:lnSpc>
            <a:defRPr cap="all"/>
          </a:pPr>
          <a:r>
            <a:rPr lang="en-GB"/>
            <a:t>Try to use hand-outs or other visual aids to present detailed information or ideas.</a:t>
          </a:r>
          <a:endParaRPr lang="en-US"/>
        </a:p>
      </dgm:t>
    </dgm:pt>
    <dgm:pt modelId="{81ED97E1-E374-4ABD-A897-36CDD8DD7DDE}" type="parTrans" cxnId="{C8D67F13-B7BF-414A-B68B-428A0D47CFAB}">
      <dgm:prSet/>
      <dgm:spPr/>
      <dgm:t>
        <a:bodyPr/>
        <a:lstStyle/>
        <a:p>
          <a:endParaRPr lang="en-US"/>
        </a:p>
      </dgm:t>
    </dgm:pt>
    <dgm:pt modelId="{C8945E9C-AA52-4768-AC45-271D067572E8}" type="sibTrans" cxnId="{C8D67F13-B7BF-414A-B68B-428A0D47CFAB}">
      <dgm:prSet phldrT="02" phldr="0"/>
      <dgm:spPr/>
      <dgm:t>
        <a:bodyPr/>
        <a:lstStyle/>
        <a:p>
          <a:endParaRPr lang="en-US"/>
        </a:p>
      </dgm:t>
    </dgm:pt>
    <dgm:pt modelId="{81BAE20C-A9C6-4CE0-BA0A-1337DF463EC4}">
      <dgm:prSet/>
      <dgm:spPr/>
      <dgm:t>
        <a:bodyPr/>
        <a:lstStyle/>
        <a:p>
          <a:pPr>
            <a:lnSpc>
              <a:spcPct val="100000"/>
            </a:lnSpc>
            <a:defRPr cap="all"/>
          </a:pPr>
          <a:r>
            <a:rPr lang="en-GB"/>
            <a:t>Try to maintain open body language and try to avoid crossing your arms to show you are open to the contributions of others.</a:t>
          </a:r>
          <a:endParaRPr lang="en-US"/>
        </a:p>
      </dgm:t>
    </dgm:pt>
    <dgm:pt modelId="{0C0E138D-984F-488E-81C9-790DA4FF8E50}" type="parTrans" cxnId="{44A747FA-6ACA-4650-8065-0EF9D523FD7D}">
      <dgm:prSet/>
      <dgm:spPr/>
      <dgm:t>
        <a:bodyPr/>
        <a:lstStyle/>
        <a:p>
          <a:endParaRPr lang="en-US"/>
        </a:p>
      </dgm:t>
    </dgm:pt>
    <dgm:pt modelId="{471CE095-7A72-40A4-B34F-C2AED327BC61}" type="sibTrans" cxnId="{44A747FA-6ACA-4650-8065-0EF9D523FD7D}">
      <dgm:prSet phldrT="03" phldr="0"/>
      <dgm:spPr/>
      <dgm:t>
        <a:bodyPr/>
        <a:lstStyle/>
        <a:p>
          <a:endParaRPr lang="en-US"/>
        </a:p>
      </dgm:t>
    </dgm:pt>
    <dgm:pt modelId="{9F1A2351-9838-4BE8-8594-92A09B5E1152}">
      <dgm:prSet/>
      <dgm:spPr/>
      <dgm:t>
        <a:bodyPr/>
        <a:lstStyle/>
        <a:p>
          <a:pPr>
            <a:lnSpc>
              <a:spcPct val="100000"/>
            </a:lnSpc>
            <a:defRPr cap="all"/>
          </a:pPr>
          <a:r>
            <a:rPr lang="en-GB"/>
            <a:t>Try to act in an empathetic manner to others, even when you disagree with what they think.</a:t>
          </a:r>
          <a:endParaRPr lang="en-US"/>
        </a:p>
      </dgm:t>
    </dgm:pt>
    <dgm:pt modelId="{0519DBB0-667F-4C25-8EEA-FE41A3371DEA}" type="parTrans" cxnId="{0A180D09-47F5-4B59-B366-5CC2A34DD11A}">
      <dgm:prSet/>
      <dgm:spPr/>
      <dgm:t>
        <a:bodyPr/>
        <a:lstStyle/>
        <a:p>
          <a:endParaRPr lang="en-US"/>
        </a:p>
      </dgm:t>
    </dgm:pt>
    <dgm:pt modelId="{1103AA9A-EAFF-4071-B249-D3D7CF553EF8}" type="sibTrans" cxnId="{0A180D09-47F5-4B59-B366-5CC2A34DD11A}">
      <dgm:prSet phldrT="04" phldr="0"/>
      <dgm:spPr/>
      <dgm:t>
        <a:bodyPr/>
        <a:lstStyle/>
        <a:p>
          <a:endParaRPr lang="en-US"/>
        </a:p>
      </dgm:t>
    </dgm:pt>
    <dgm:pt modelId="{33CEB76B-D434-47DD-AF3A-FF4927D15AB8}">
      <dgm:prSet/>
      <dgm:spPr/>
      <dgm:t>
        <a:bodyPr/>
        <a:lstStyle/>
        <a:p>
          <a:pPr>
            <a:lnSpc>
              <a:spcPct val="100000"/>
            </a:lnSpc>
            <a:defRPr cap="all"/>
          </a:pPr>
          <a:r>
            <a:rPr lang="en-GB"/>
            <a:t>Try to make occasional eye contact with speakers to show that you are interested and actively listening to what they are saying.</a:t>
          </a:r>
          <a:endParaRPr lang="en-US"/>
        </a:p>
      </dgm:t>
    </dgm:pt>
    <dgm:pt modelId="{CFFD453D-7B0E-4E5B-A3C4-5756C6600752}" type="parTrans" cxnId="{84E071D5-F35D-4EB4-89E9-06DC0CA1B7F1}">
      <dgm:prSet/>
      <dgm:spPr/>
      <dgm:t>
        <a:bodyPr/>
        <a:lstStyle/>
        <a:p>
          <a:endParaRPr lang="en-US"/>
        </a:p>
      </dgm:t>
    </dgm:pt>
    <dgm:pt modelId="{300ABEB2-67B6-4C5F-98BC-AD5097219FF9}" type="sibTrans" cxnId="{84E071D5-F35D-4EB4-89E9-06DC0CA1B7F1}">
      <dgm:prSet phldrT="05" phldr="0"/>
      <dgm:spPr/>
      <dgm:t>
        <a:bodyPr/>
        <a:lstStyle/>
        <a:p>
          <a:endParaRPr lang="en-US"/>
        </a:p>
      </dgm:t>
    </dgm:pt>
    <dgm:pt modelId="{DE8CF361-D885-464B-9899-BA1D031771E4}" type="pres">
      <dgm:prSet presAssocID="{2A8D5DB5-168F-475B-846A-FB1898B1A60D}" presName="root" presStyleCnt="0">
        <dgm:presLayoutVars>
          <dgm:dir/>
          <dgm:resizeHandles val="exact"/>
        </dgm:presLayoutVars>
      </dgm:prSet>
      <dgm:spPr/>
    </dgm:pt>
    <dgm:pt modelId="{87444E52-17B6-4BFE-B44D-C7DAD757D29F}" type="pres">
      <dgm:prSet presAssocID="{363BDB09-2C89-49F1-A414-DE36DE9A931A}" presName="compNode" presStyleCnt="0"/>
      <dgm:spPr/>
    </dgm:pt>
    <dgm:pt modelId="{18845D44-9F06-433F-8EFA-C3187F9A6E3A}" type="pres">
      <dgm:prSet presAssocID="{363BDB09-2C89-49F1-A414-DE36DE9A931A}" presName="iconBgRect" presStyleLbl="bgShp" presStyleIdx="0" presStyleCnt="5"/>
      <dgm:spPr/>
    </dgm:pt>
    <dgm:pt modelId="{4FACB144-69E8-4A34-9841-1A2E5E3777C3}" type="pres">
      <dgm:prSet presAssocID="{363BDB09-2C89-49F1-A414-DE36DE9A931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fono"/>
        </a:ext>
      </dgm:extLst>
    </dgm:pt>
    <dgm:pt modelId="{D1B96D3D-FCD5-4D60-B901-88DE0F43E047}" type="pres">
      <dgm:prSet presAssocID="{363BDB09-2C89-49F1-A414-DE36DE9A931A}" presName="spaceRect" presStyleCnt="0"/>
      <dgm:spPr/>
    </dgm:pt>
    <dgm:pt modelId="{9FFE6E7A-C021-43BE-ACE0-A7AB7342E31B}" type="pres">
      <dgm:prSet presAssocID="{363BDB09-2C89-49F1-A414-DE36DE9A931A}" presName="textRect" presStyleLbl="revTx" presStyleIdx="0" presStyleCnt="5">
        <dgm:presLayoutVars>
          <dgm:chMax val="1"/>
          <dgm:chPref val="1"/>
        </dgm:presLayoutVars>
      </dgm:prSet>
      <dgm:spPr/>
    </dgm:pt>
    <dgm:pt modelId="{4BD79675-C229-401F-92CC-03A4C47A4343}" type="pres">
      <dgm:prSet presAssocID="{1DA78E62-8772-4EA5-843F-7F47F5C5E5C2}" presName="sibTrans" presStyleCnt="0"/>
      <dgm:spPr/>
    </dgm:pt>
    <dgm:pt modelId="{AEA45E7E-639A-4B88-80E4-B11985637C76}" type="pres">
      <dgm:prSet presAssocID="{6E36DEBC-7963-45C6-A743-1F84FB0F4F13}" presName="compNode" presStyleCnt="0"/>
      <dgm:spPr/>
    </dgm:pt>
    <dgm:pt modelId="{D720A016-3140-4FA8-B752-A032E39CD4AD}" type="pres">
      <dgm:prSet presAssocID="{6E36DEBC-7963-45C6-A743-1F84FB0F4F13}" presName="iconBgRect" presStyleLbl="bgShp" presStyleIdx="1" presStyleCnt="5"/>
      <dgm:spPr/>
    </dgm:pt>
    <dgm:pt modelId="{F61D703E-4713-48A9-937B-4EC1C0442A6F}" type="pres">
      <dgm:prSet presAssocID="{6E36DEBC-7963-45C6-A743-1F84FB0F4F1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ente"/>
        </a:ext>
      </dgm:extLst>
    </dgm:pt>
    <dgm:pt modelId="{D8A1FBDB-BDF2-4FC0-A764-22D444CB7FF7}" type="pres">
      <dgm:prSet presAssocID="{6E36DEBC-7963-45C6-A743-1F84FB0F4F13}" presName="spaceRect" presStyleCnt="0"/>
      <dgm:spPr/>
    </dgm:pt>
    <dgm:pt modelId="{22A12180-4FB3-4EFD-BAE2-97285EBBAE68}" type="pres">
      <dgm:prSet presAssocID="{6E36DEBC-7963-45C6-A743-1F84FB0F4F13}" presName="textRect" presStyleLbl="revTx" presStyleIdx="1" presStyleCnt="5">
        <dgm:presLayoutVars>
          <dgm:chMax val="1"/>
          <dgm:chPref val="1"/>
        </dgm:presLayoutVars>
      </dgm:prSet>
      <dgm:spPr/>
    </dgm:pt>
    <dgm:pt modelId="{BFE9A0EC-1FDE-40EE-9592-A297255ED77B}" type="pres">
      <dgm:prSet presAssocID="{C8945E9C-AA52-4768-AC45-271D067572E8}" presName="sibTrans" presStyleCnt="0"/>
      <dgm:spPr/>
    </dgm:pt>
    <dgm:pt modelId="{BEC8CEA8-89AD-4E6B-96FA-FBC6EF5BE1D6}" type="pres">
      <dgm:prSet presAssocID="{81BAE20C-A9C6-4CE0-BA0A-1337DF463EC4}" presName="compNode" presStyleCnt="0"/>
      <dgm:spPr/>
    </dgm:pt>
    <dgm:pt modelId="{E5C0681B-68A4-43EA-99DD-E7BE8736CDA3}" type="pres">
      <dgm:prSet presAssocID="{81BAE20C-A9C6-4CE0-BA0A-1337DF463EC4}" presName="iconBgRect" presStyleLbl="bgShp" presStyleIdx="2" presStyleCnt="5"/>
      <dgm:spPr/>
    </dgm:pt>
    <dgm:pt modelId="{4573C5AC-1178-4743-9CA5-FF4F8C772D75}" type="pres">
      <dgm:prSet presAssocID="{81BAE20C-A9C6-4CE0-BA0A-1337DF463EC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C0E026D4-D53F-4BDA-8EB9-037463D2E9EA}" type="pres">
      <dgm:prSet presAssocID="{81BAE20C-A9C6-4CE0-BA0A-1337DF463EC4}" presName="spaceRect" presStyleCnt="0"/>
      <dgm:spPr/>
    </dgm:pt>
    <dgm:pt modelId="{B0ED0B1A-BD04-4C5B-B62C-FEF6DCAA322C}" type="pres">
      <dgm:prSet presAssocID="{81BAE20C-A9C6-4CE0-BA0A-1337DF463EC4}" presName="textRect" presStyleLbl="revTx" presStyleIdx="2" presStyleCnt="5">
        <dgm:presLayoutVars>
          <dgm:chMax val="1"/>
          <dgm:chPref val="1"/>
        </dgm:presLayoutVars>
      </dgm:prSet>
      <dgm:spPr/>
    </dgm:pt>
    <dgm:pt modelId="{52E7655F-302C-4B47-8E2C-543A5B8CCD8C}" type="pres">
      <dgm:prSet presAssocID="{471CE095-7A72-40A4-B34F-C2AED327BC61}" presName="sibTrans" presStyleCnt="0"/>
      <dgm:spPr/>
    </dgm:pt>
    <dgm:pt modelId="{1B0C4CAA-79D2-407B-ABA4-9A7FE9C00229}" type="pres">
      <dgm:prSet presAssocID="{9F1A2351-9838-4BE8-8594-92A09B5E1152}" presName="compNode" presStyleCnt="0"/>
      <dgm:spPr/>
    </dgm:pt>
    <dgm:pt modelId="{15E7E3A9-B660-4692-A25A-8FCD37BDB642}" type="pres">
      <dgm:prSet presAssocID="{9F1A2351-9838-4BE8-8594-92A09B5E1152}" presName="iconBgRect" presStyleLbl="bgShp" presStyleIdx="3" presStyleCnt="5"/>
      <dgm:spPr/>
    </dgm:pt>
    <dgm:pt modelId="{6DE8F786-98D1-4CE1-B371-60812CAC712A}" type="pres">
      <dgm:prSet presAssocID="{9F1A2351-9838-4BE8-8594-92A09B5E115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fused Person"/>
        </a:ext>
      </dgm:extLst>
    </dgm:pt>
    <dgm:pt modelId="{21ED6810-0C78-4AF5-9F9B-2DF1508079C6}" type="pres">
      <dgm:prSet presAssocID="{9F1A2351-9838-4BE8-8594-92A09B5E1152}" presName="spaceRect" presStyleCnt="0"/>
      <dgm:spPr/>
    </dgm:pt>
    <dgm:pt modelId="{812B8E3C-C7E0-40EC-8420-BDE3A511E8E6}" type="pres">
      <dgm:prSet presAssocID="{9F1A2351-9838-4BE8-8594-92A09B5E1152}" presName="textRect" presStyleLbl="revTx" presStyleIdx="3" presStyleCnt="5">
        <dgm:presLayoutVars>
          <dgm:chMax val="1"/>
          <dgm:chPref val="1"/>
        </dgm:presLayoutVars>
      </dgm:prSet>
      <dgm:spPr/>
    </dgm:pt>
    <dgm:pt modelId="{44BA220B-700E-411C-9B51-59A7E896729D}" type="pres">
      <dgm:prSet presAssocID="{1103AA9A-EAFF-4071-B249-D3D7CF553EF8}" presName="sibTrans" presStyleCnt="0"/>
      <dgm:spPr/>
    </dgm:pt>
    <dgm:pt modelId="{65EF1792-B6F4-4ACC-B2E0-B98725E26567}" type="pres">
      <dgm:prSet presAssocID="{33CEB76B-D434-47DD-AF3A-FF4927D15AB8}" presName="compNode" presStyleCnt="0"/>
      <dgm:spPr/>
    </dgm:pt>
    <dgm:pt modelId="{C654DCFF-2B79-4C8D-909F-906D6BEDEBA1}" type="pres">
      <dgm:prSet presAssocID="{33CEB76B-D434-47DD-AF3A-FF4927D15AB8}" presName="iconBgRect" presStyleLbl="bgShp" presStyleIdx="4" presStyleCnt="5"/>
      <dgm:spPr/>
    </dgm:pt>
    <dgm:pt modelId="{816C1C0F-5912-4425-8797-1CA4337CBA18}" type="pres">
      <dgm:prSet presAssocID="{33CEB76B-D434-47DD-AF3A-FF4927D15AB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recchio"/>
        </a:ext>
      </dgm:extLst>
    </dgm:pt>
    <dgm:pt modelId="{36C98B95-F2C6-40FF-990A-DD28258DC4C0}" type="pres">
      <dgm:prSet presAssocID="{33CEB76B-D434-47DD-AF3A-FF4927D15AB8}" presName="spaceRect" presStyleCnt="0"/>
      <dgm:spPr/>
    </dgm:pt>
    <dgm:pt modelId="{F4D39047-ED3D-4DE6-A491-E05F5E0F7E66}" type="pres">
      <dgm:prSet presAssocID="{33CEB76B-D434-47DD-AF3A-FF4927D15AB8}" presName="textRect" presStyleLbl="revTx" presStyleIdx="4" presStyleCnt="5">
        <dgm:presLayoutVars>
          <dgm:chMax val="1"/>
          <dgm:chPref val="1"/>
        </dgm:presLayoutVars>
      </dgm:prSet>
      <dgm:spPr/>
    </dgm:pt>
  </dgm:ptLst>
  <dgm:cxnLst>
    <dgm:cxn modelId="{0A180D09-47F5-4B59-B366-5CC2A34DD11A}" srcId="{2A8D5DB5-168F-475B-846A-FB1898B1A60D}" destId="{9F1A2351-9838-4BE8-8594-92A09B5E1152}" srcOrd="3" destOrd="0" parTransId="{0519DBB0-667F-4C25-8EEA-FE41A3371DEA}" sibTransId="{1103AA9A-EAFF-4071-B249-D3D7CF553EF8}"/>
    <dgm:cxn modelId="{C8D67F13-B7BF-414A-B68B-428A0D47CFAB}" srcId="{2A8D5DB5-168F-475B-846A-FB1898B1A60D}" destId="{6E36DEBC-7963-45C6-A743-1F84FB0F4F13}" srcOrd="1" destOrd="0" parTransId="{81ED97E1-E374-4ABD-A897-36CDD8DD7DDE}" sibTransId="{C8945E9C-AA52-4768-AC45-271D067572E8}"/>
    <dgm:cxn modelId="{36465C29-B395-4436-A9C4-E3D44226F395}" srcId="{2A8D5DB5-168F-475B-846A-FB1898B1A60D}" destId="{363BDB09-2C89-49F1-A414-DE36DE9A931A}" srcOrd="0" destOrd="0" parTransId="{20C311BF-7C3A-4747-9806-DE641FE06F49}" sibTransId="{1DA78E62-8772-4EA5-843F-7F47F5C5E5C2}"/>
    <dgm:cxn modelId="{EA68D475-0BF1-4705-BF97-F409FF48F029}" type="presOf" srcId="{33CEB76B-D434-47DD-AF3A-FF4927D15AB8}" destId="{F4D39047-ED3D-4DE6-A491-E05F5E0F7E66}" srcOrd="0" destOrd="0" presId="urn:microsoft.com/office/officeart/2018/5/layout/IconCircleLabelList"/>
    <dgm:cxn modelId="{4E261E7C-3BA8-4BF2-89A6-95B262A5CB7A}" type="presOf" srcId="{363BDB09-2C89-49F1-A414-DE36DE9A931A}" destId="{9FFE6E7A-C021-43BE-ACE0-A7AB7342E31B}" srcOrd="0" destOrd="0" presId="urn:microsoft.com/office/officeart/2018/5/layout/IconCircleLabelList"/>
    <dgm:cxn modelId="{97C82C86-43EC-4E54-9C40-4256BE902E91}" type="presOf" srcId="{81BAE20C-A9C6-4CE0-BA0A-1337DF463EC4}" destId="{B0ED0B1A-BD04-4C5B-B62C-FEF6DCAA322C}" srcOrd="0" destOrd="0" presId="urn:microsoft.com/office/officeart/2018/5/layout/IconCircleLabelList"/>
    <dgm:cxn modelId="{8A7D3A93-1D2C-46F7-914F-654DD653448C}" type="presOf" srcId="{2A8D5DB5-168F-475B-846A-FB1898B1A60D}" destId="{DE8CF361-D885-464B-9899-BA1D031771E4}" srcOrd="0" destOrd="0" presId="urn:microsoft.com/office/officeart/2018/5/layout/IconCircleLabelList"/>
    <dgm:cxn modelId="{EEE702A1-7741-4514-AAA4-6C3D707244C9}" type="presOf" srcId="{6E36DEBC-7963-45C6-A743-1F84FB0F4F13}" destId="{22A12180-4FB3-4EFD-BAE2-97285EBBAE68}" srcOrd="0" destOrd="0" presId="urn:microsoft.com/office/officeart/2018/5/layout/IconCircleLabelList"/>
    <dgm:cxn modelId="{84E071D5-F35D-4EB4-89E9-06DC0CA1B7F1}" srcId="{2A8D5DB5-168F-475B-846A-FB1898B1A60D}" destId="{33CEB76B-D434-47DD-AF3A-FF4927D15AB8}" srcOrd="4" destOrd="0" parTransId="{CFFD453D-7B0E-4E5B-A3C4-5756C6600752}" sibTransId="{300ABEB2-67B6-4C5F-98BC-AD5097219FF9}"/>
    <dgm:cxn modelId="{363020D6-62E5-49D8-BC70-89E3120615C4}" type="presOf" srcId="{9F1A2351-9838-4BE8-8594-92A09B5E1152}" destId="{812B8E3C-C7E0-40EC-8420-BDE3A511E8E6}" srcOrd="0" destOrd="0" presId="urn:microsoft.com/office/officeart/2018/5/layout/IconCircleLabelList"/>
    <dgm:cxn modelId="{44A747FA-6ACA-4650-8065-0EF9D523FD7D}" srcId="{2A8D5DB5-168F-475B-846A-FB1898B1A60D}" destId="{81BAE20C-A9C6-4CE0-BA0A-1337DF463EC4}" srcOrd="2" destOrd="0" parTransId="{0C0E138D-984F-488E-81C9-790DA4FF8E50}" sibTransId="{471CE095-7A72-40A4-B34F-C2AED327BC61}"/>
    <dgm:cxn modelId="{758B3C23-8644-447F-A6C4-CA09AFD2902E}" type="presParOf" srcId="{DE8CF361-D885-464B-9899-BA1D031771E4}" destId="{87444E52-17B6-4BFE-B44D-C7DAD757D29F}" srcOrd="0" destOrd="0" presId="urn:microsoft.com/office/officeart/2018/5/layout/IconCircleLabelList"/>
    <dgm:cxn modelId="{3210593C-FD45-4C54-BEE5-5607A8E1CF73}" type="presParOf" srcId="{87444E52-17B6-4BFE-B44D-C7DAD757D29F}" destId="{18845D44-9F06-433F-8EFA-C3187F9A6E3A}" srcOrd="0" destOrd="0" presId="urn:microsoft.com/office/officeart/2018/5/layout/IconCircleLabelList"/>
    <dgm:cxn modelId="{7D62ED90-F273-46A8-8EB1-297302BDDC01}" type="presParOf" srcId="{87444E52-17B6-4BFE-B44D-C7DAD757D29F}" destId="{4FACB144-69E8-4A34-9841-1A2E5E3777C3}" srcOrd="1" destOrd="0" presId="urn:microsoft.com/office/officeart/2018/5/layout/IconCircleLabelList"/>
    <dgm:cxn modelId="{FE3ECBF5-09F2-427B-9DDF-620F9D422A22}" type="presParOf" srcId="{87444E52-17B6-4BFE-B44D-C7DAD757D29F}" destId="{D1B96D3D-FCD5-4D60-B901-88DE0F43E047}" srcOrd="2" destOrd="0" presId="urn:microsoft.com/office/officeart/2018/5/layout/IconCircleLabelList"/>
    <dgm:cxn modelId="{F3769948-7376-481A-9C97-4B3C04B22F50}" type="presParOf" srcId="{87444E52-17B6-4BFE-B44D-C7DAD757D29F}" destId="{9FFE6E7A-C021-43BE-ACE0-A7AB7342E31B}" srcOrd="3" destOrd="0" presId="urn:microsoft.com/office/officeart/2018/5/layout/IconCircleLabelList"/>
    <dgm:cxn modelId="{E4463249-7B11-4B0B-BA6F-3AB87AAEA461}" type="presParOf" srcId="{DE8CF361-D885-464B-9899-BA1D031771E4}" destId="{4BD79675-C229-401F-92CC-03A4C47A4343}" srcOrd="1" destOrd="0" presId="urn:microsoft.com/office/officeart/2018/5/layout/IconCircleLabelList"/>
    <dgm:cxn modelId="{3ECCBE17-464F-47DD-A926-018714556966}" type="presParOf" srcId="{DE8CF361-D885-464B-9899-BA1D031771E4}" destId="{AEA45E7E-639A-4B88-80E4-B11985637C76}" srcOrd="2" destOrd="0" presId="urn:microsoft.com/office/officeart/2018/5/layout/IconCircleLabelList"/>
    <dgm:cxn modelId="{2AC2603E-DDB4-4310-BCDD-756B80EFCF89}" type="presParOf" srcId="{AEA45E7E-639A-4B88-80E4-B11985637C76}" destId="{D720A016-3140-4FA8-B752-A032E39CD4AD}" srcOrd="0" destOrd="0" presId="urn:microsoft.com/office/officeart/2018/5/layout/IconCircleLabelList"/>
    <dgm:cxn modelId="{3FF4AFE4-1C89-4A7A-A1DE-FE8C922E776B}" type="presParOf" srcId="{AEA45E7E-639A-4B88-80E4-B11985637C76}" destId="{F61D703E-4713-48A9-937B-4EC1C0442A6F}" srcOrd="1" destOrd="0" presId="urn:microsoft.com/office/officeart/2018/5/layout/IconCircleLabelList"/>
    <dgm:cxn modelId="{64165158-7452-4F7C-B12C-2B7C8272331F}" type="presParOf" srcId="{AEA45E7E-639A-4B88-80E4-B11985637C76}" destId="{D8A1FBDB-BDF2-4FC0-A764-22D444CB7FF7}" srcOrd="2" destOrd="0" presId="urn:microsoft.com/office/officeart/2018/5/layout/IconCircleLabelList"/>
    <dgm:cxn modelId="{C0449B40-E030-43CC-AD18-2034ECE1B2D6}" type="presParOf" srcId="{AEA45E7E-639A-4B88-80E4-B11985637C76}" destId="{22A12180-4FB3-4EFD-BAE2-97285EBBAE68}" srcOrd="3" destOrd="0" presId="urn:microsoft.com/office/officeart/2018/5/layout/IconCircleLabelList"/>
    <dgm:cxn modelId="{E4807248-C2F5-4B5D-82C1-16D6647B7F78}" type="presParOf" srcId="{DE8CF361-D885-464B-9899-BA1D031771E4}" destId="{BFE9A0EC-1FDE-40EE-9592-A297255ED77B}" srcOrd="3" destOrd="0" presId="urn:microsoft.com/office/officeart/2018/5/layout/IconCircleLabelList"/>
    <dgm:cxn modelId="{1CE5DBEE-39D2-45D5-BC10-BE8C395DAEDE}" type="presParOf" srcId="{DE8CF361-D885-464B-9899-BA1D031771E4}" destId="{BEC8CEA8-89AD-4E6B-96FA-FBC6EF5BE1D6}" srcOrd="4" destOrd="0" presId="urn:microsoft.com/office/officeart/2018/5/layout/IconCircleLabelList"/>
    <dgm:cxn modelId="{B9748D3E-B514-415C-A10C-B38FB5EBAD3C}" type="presParOf" srcId="{BEC8CEA8-89AD-4E6B-96FA-FBC6EF5BE1D6}" destId="{E5C0681B-68A4-43EA-99DD-E7BE8736CDA3}" srcOrd="0" destOrd="0" presId="urn:microsoft.com/office/officeart/2018/5/layout/IconCircleLabelList"/>
    <dgm:cxn modelId="{7C6968FB-7B88-4B23-8507-0AA0A6012711}" type="presParOf" srcId="{BEC8CEA8-89AD-4E6B-96FA-FBC6EF5BE1D6}" destId="{4573C5AC-1178-4743-9CA5-FF4F8C772D75}" srcOrd="1" destOrd="0" presId="urn:microsoft.com/office/officeart/2018/5/layout/IconCircleLabelList"/>
    <dgm:cxn modelId="{DDC07810-39A4-4A6A-B9EE-D67856BD208B}" type="presParOf" srcId="{BEC8CEA8-89AD-4E6B-96FA-FBC6EF5BE1D6}" destId="{C0E026D4-D53F-4BDA-8EB9-037463D2E9EA}" srcOrd="2" destOrd="0" presId="urn:microsoft.com/office/officeart/2018/5/layout/IconCircleLabelList"/>
    <dgm:cxn modelId="{CCCA2869-74A2-4159-A3D9-636A62DB2EDA}" type="presParOf" srcId="{BEC8CEA8-89AD-4E6B-96FA-FBC6EF5BE1D6}" destId="{B0ED0B1A-BD04-4C5B-B62C-FEF6DCAA322C}" srcOrd="3" destOrd="0" presId="urn:microsoft.com/office/officeart/2018/5/layout/IconCircleLabelList"/>
    <dgm:cxn modelId="{0E16EAB0-1064-4DD1-9298-596FD400B23E}" type="presParOf" srcId="{DE8CF361-D885-464B-9899-BA1D031771E4}" destId="{52E7655F-302C-4B47-8E2C-543A5B8CCD8C}" srcOrd="5" destOrd="0" presId="urn:microsoft.com/office/officeart/2018/5/layout/IconCircleLabelList"/>
    <dgm:cxn modelId="{D8ACE524-1AAE-4374-84B9-D2A067D467A7}" type="presParOf" srcId="{DE8CF361-D885-464B-9899-BA1D031771E4}" destId="{1B0C4CAA-79D2-407B-ABA4-9A7FE9C00229}" srcOrd="6" destOrd="0" presId="urn:microsoft.com/office/officeart/2018/5/layout/IconCircleLabelList"/>
    <dgm:cxn modelId="{AD6D309B-E401-4B28-A821-140B4571A1F3}" type="presParOf" srcId="{1B0C4CAA-79D2-407B-ABA4-9A7FE9C00229}" destId="{15E7E3A9-B660-4692-A25A-8FCD37BDB642}" srcOrd="0" destOrd="0" presId="urn:microsoft.com/office/officeart/2018/5/layout/IconCircleLabelList"/>
    <dgm:cxn modelId="{CF8F5B5A-EA61-4E8A-8CDD-82CA737DC4A8}" type="presParOf" srcId="{1B0C4CAA-79D2-407B-ABA4-9A7FE9C00229}" destId="{6DE8F786-98D1-4CE1-B371-60812CAC712A}" srcOrd="1" destOrd="0" presId="urn:microsoft.com/office/officeart/2018/5/layout/IconCircleLabelList"/>
    <dgm:cxn modelId="{E6BA9DEC-507D-44F1-84F1-24E44017E59F}" type="presParOf" srcId="{1B0C4CAA-79D2-407B-ABA4-9A7FE9C00229}" destId="{21ED6810-0C78-4AF5-9F9B-2DF1508079C6}" srcOrd="2" destOrd="0" presId="urn:microsoft.com/office/officeart/2018/5/layout/IconCircleLabelList"/>
    <dgm:cxn modelId="{2015A018-0838-47EA-B696-D83CBDFC7763}" type="presParOf" srcId="{1B0C4CAA-79D2-407B-ABA4-9A7FE9C00229}" destId="{812B8E3C-C7E0-40EC-8420-BDE3A511E8E6}" srcOrd="3" destOrd="0" presId="urn:microsoft.com/office/officeart/2018/5/layout/IconCircleLabelList"/>
    <dgm:cxn modelId="{D1DFD2A9-ED1F-4751-A916-9B94A4739C15}" type="presParOf" srcId="{DE8CF361-D885-464B-9899-BA1D031771E4}" destId="{44BA220B-700E-411C-9B51-59A7E896729D}" srcOrd="7" destOrd="0" presId="urn:microsoft.com/office/officeart/2018/5/layout/IconCircleLabelList"/>
    <dgm:cxn modelId="{1CCB681B-4CCA-4C03-8747-895F1FB3420F}" type="presParOf" srcId="{DE8CF361-D885-464B-9899-BA1D031771E4}" destId="{65EF1792-B6F4-4ACC-B2E0-B98725E26567}" srcOrd="8" destOrd="0" presId="urn:microsoft.com/office/officeart/2018/5/layout/IconCircleLabelList"/>
    <dgm:cxn modelId="{8DAEDF87-DAF1-45DC-833D-3B5986DAF11D}" type="presParOf" srcId="{65EF1792-B6F4-4ACC-B2E0-B98725E26567}" destId="{C654DCFF-2B79-4C8D-909F-906D6BEDEBA1}" srcOrd="0" destOrd="0" presId="urn:microsoft.com/office/officeart/2018/5/layout/IconCircleLabelList"/>
    <dgm:cxn modelId="{4F3A1870-2668-4049-B243-3198A1C1E2AD}" type="presParOf" srcId="{65EF1792-B6F4-4ACC-B2E0-B98725E26567}" destId="{816C1C0F-5912-4425-8797-1CA4337CBA18}" srcOrd="1" destOrd="0" presId="urn:microsoft.com/office/officeart/2018/5/layout/IconCircleLabelList"/>
    <dgm:cxn modelId="{17C650A5-EA98-4AD4-A8A1-04DEE100C97C}" type="presParOf" srcId="{65EF1792-B6F4-4ACC-B2E0-B98725E26567}" destId="{36C98B95-F2C6-40FF-990A-DD28258DC4C0}" srcOrd="2" destOrd="0" presId="urn:microsoft.com/office/officeart/2018/5/layout/IconCircleLabelList"/>
    <dgm:cxn modelId="{C3D5193D-F12D-4619-80B0-1C2B9150D666}" type="presParOf" srcId="{65EF1792-B6F4-4ACC-B2E0-B98725E26567}" destId="{F4D39047-ED3D-4DE6-A491-E05F5E0F7E6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FF5266-9E32-4594-95A1-9E619C41A9B7}" type="doc">
      <dgm:prSet loTypeId="urn:microsoft.com/office/officeart/2016/7/layout/ChevronBlockProcess" loCatId="process" qsTypeId="urn:microsoft.com/office/officeart/2005/8/quickstyle/simple4" qsCatId="simple" csTypeId="urn:microsoft.com/office/officeart/2005/8/colors/accent3_2" csCatId="accent3" phldr="1"/>
      <dgm:spPr/>
      <dgm:t>
        <a:bodyPr/>
        <a:lstStyle/>
        <a:p>
          <a:endParaRPr lang="en-GB"/>
        </a:p>
      </dgm:t>
    </dgm:pt>
    <dgm:pt modelId="{C3D57A03-8E1B-4F47-9278-BFDFDF5ED21F}">
      <dgm:prSet phldrT="[Text]"/>
      <dgm:spPr/>
      <dgm:t>
        <a:bodyPr/>
        <a:lstStyle/>
        <a:p>
          <a:r>
            <a:rPr lang="en-GB"/>
            <a:t>DUSA</a:t>
          </a:r>
        </a:p>
      </dgm:t>
    </dgm:pt>
    <dgm:pt modelId="{45F53650-BA5E-4CD4-BA21-344D60132D3D}" type="parTrans" cxnId="{9244D4BD-555B-400B-B906-6CE88A768FCD}">
      <dgm:prSet/>
      <dgm:spPr/>
      <dgm:t>
        <a:bodyPr/>
        <a:lstStyle/>
        <a:p>
          <a:endParaRPr lang="en-GB"/>
        </a:p>
      </dgm:t>
    </dgm:pt>
    <dgm:pt modelId="{DAFA46E4-AE78-4B6A-8688-9D29543BD48F}" type="sibTrans" cxnId="{9244D4BD-555B-400B-B906-6CE88A768FCD}">
      <dgm:prSet/>
      <dgm:spPr/>
      <dgm:t>
        <a:bodyPr/>
        <a:lstStyle/>
        <a:p>
          <a:endParaRPr lang="en-GB"/>
        </a:p>
      </dgm:t>
    </dgm:pt>
    <dgm:pt modelId="{560C512E-651E-4493-95C3-59D87554B07C}">
      <dgm:prSet phldrT="[Text]"/>
      <dgm:spPr/>
      <dgm:t>
        <a:bodyPr/>
        <a:lstStyle/>
        <a:p>
          <a:r>
            <a:rPr lang="en-GB"/>
            <a:t>Elected Executive</a:t>
          </a:r>
        </a:p>
      </dgm:t>
    </dgm:pt>
    <dgm:pt modelId="{1ACBF26A-F74E-44B7-AEEF-BD80A98F1D43}" type="parTrans" cxnId="{7742961E-C406-4534-8113-092CF361D987}">
      <dgm:prSet/>
      <dgm:spPr/>
      <dgm:t>
        <a:bodyPr/>
        <a:lstStyle/>
        <a:p>
          <a:endParaRPr lang="en-GB"/>
        </a:p>
      </dgm:t>
    </dgm:pt>
    <dgm:pt modelId="{F5F578C0-29B9-4013-820F-B83525DB2514}" type="sibTrans" cxnId="{7742961E-C406-4534-8113-092CF361D987}">
      <dgm:prSet/>
      <dgm:spPr/>
      <dgm:t>
        <a:bodyPr/>
        <a:lstStyle/>
        <a:p>
          <a:endParaRPr lang="en-GB"/>
        </a:p>
      </dgm:t>
    </dgm:pt>
    <dgm:pt modelId="{511F3C9B-F098-4665-A1D4-288F4B3C1ADC}">
      <dgm:prSet phldrT="[Text]"/>
      <dgm:spPr/>
      <dgm:t>
        <a:bodyPr/>
        <a:lstStyle/>
        <a:p>
          <a:pPr rtl="0"/>
          <a:r>
            <a:rPr lang="en-GB"/>
            <a:t>Enquiry Centre</a:t>
          </a:r>
          <a:r>
            <a:rPr lang="en-GB">
              <a:latin typeface="Bookman Old Style" panose="02050604050505020204"/>
            </a:rPr>
            <a:t> </a:t>
          </a:r>
        </a:p>
      </dgm:t>
    </dgm:pt>
    <dgm:pt modelId="{5408DFB2-2659-46EB-BF96-3BD1491E416F}" type="parTrans" cxnId="{1B8C430C-C611-4C98-BFB5-E06ECB36C120}">
      <dgm:prSet/>
      <dgm:spPr/>
      <dgm:t>
        <a:bodyPr/>
        <a:lstStyle/>
        <a:p>
          <a:endParaRPr lang="en-GB"/>
        </a:p>
      </dgm:t>
    </dgm:pt>
    <dgm:pt modelId="{D0886596-9484-441B-8A87-F542EBCF7B10}" type="sibTrans" cxnId="{1B8C430C-C611-4C98-BFB5-E06ECB36C120}">
      <dgm:prSet/>
      <dgm:spPr/>
      <dgm:t>
        <a:bodyPr/>
        <a:lstStyle/>
        <a:p>
          <a:endParaRPr lang="en-GB"/>
        </a:p>
      </dgm:t>
    </dgm:pt>
    <dgm:pt modelId="{6390EF41-DCEA-4CA0-80EC-03FEC6273745}">
      <dgm:prSet phldrT="[Text]"/>
      <dgm:spPr/>
      <dgm:t>
        <a:bodyPr/>
        <a:lstStyle/>
        <a:p>
          <a:r>
            <a:rPr lang="en-GB"/>
            <a:t>Direct access to services – sign posting</a:t>
          </a:r>
        </a:p>
      </dgm:t>
    </dgm:pt>
    <dgm:pt modelId="{9AEA0DBA-C2FD-463C-BF5D-44408107C4AA}" type="parTrans" cxnId="{49E9969A-05C2-48AE-9006-2CA5CD79A48B}">
      <dgm:prSet/>
      <dgm:spPr/>
      <dgm:t>
        <a:bodyPr/>
        <a:lstStyle/>
        <a:p>
          <a:endParaRPr lang="en-GB"/>
        </a:p>
      </dgm:t>
    </dgm:pt>
    <dgm:pt modelId="{3C090A1B-5EF4-45F6-B0D2-949FA728C1D3}" type="sibTrans" cxnId="{49E9969A-05C2-48AE-9006-2CA5CD79A48B}">
      <dgm:prSet/>
      <dgm:spPr/>
      <dgm:t>
        <a:bodyPr/>
        <a:lstStyle/>
        <a:p>
          <a:endParaRPr lang="en-GB"/>
        </a:p>
      </dgm:t>
    </dgm:pt>
    <dgm:pt modelId="{9FCFA0DB-60BF-4277-82C4-6A4598C6BF30}">
      <dgm:prSet phldrT="[Text]"/>
      <dgm:spPr/>
      <dgm:t>
        <a:bodyPr/>
        <a:lstStyle/>
        <a:p>
          <a:pPr rtl="0"/>
          <a:r>
            <a:rPr lang="en-GB"/>
            <a:t>Academic Skills Centre</a:t>
          </a:r>
          <a:r>
            <a:rPr lang="en-GB">
              <a:latin typeface="Bookman Old Style" panose="02050604050505020204"/>
            </a:rPr>
            <a:t> </a:t>
          </a:r>
          <a:endParaRPr lang="en-GB"/>
        </a:p>
      </dgm:t>
    </dgm:pt>
    <dgm:pt modelId="{663D6F90-520C-4838-87FC-0DABA85A964A}" type="parTrans" cxnId="{5B566049-6A53-48DB-AA44-F0E46D5D7D75}">
      <dgm:prSet/>
      <dgm:spPr/>
      <dgm:t>
        <a:bodyPr/>
        <a:lstStyle/>
        <a:p>
          <a:endParaRPr lang="en-GB"/>
        </a:p>
      </dgm:t>
    </dgm:pt>
    <dgm:pt modelId="{DBDEB1F8-33EA-41D6-A3E0-482595334E01}" type="sibTrans" cxnId="{5B566049-6A53-48DB-AA44-F0E46D5D7D75}">
      <dgm:prSet/>
      <dgm:spPr/>
      <dgm:t>
        <a:bodyPr/>
        <a:lstStyle/>
        <a:p>
          <a:endParaRPr lang="en-GB"/>
        </a:p>
      </dgm:t>
    </dgm:pt>
    <dgm:pt modelId="{85D01D98-CC92-407C-B204-CD856008A991}">
      <dgm:prSet phldrT="[Text]"/>
      <dgm:spPr/>
      <dgm:t>
        <a:bodyPr/>
        <a:lstStyle/>
        <a:p>
          <a:pPr rtl="0"/>
          <a:r>
            <a:rPr lang="en-GB"/>
            <a:t>Learn Smart Guides</a:t>
          </a:r>
          <a:r>
            <a:rPr lang="en-GB">
              <a:latin typeface="Bookman Old Style" panose="02050604050505020204"/>
            </a:rPr>
            <a:t> </a:t>
          </a:r>
          <a:endParaRPr lang="en-GB"/>
        </a:p>
      </dgm:t>
    </dgm:pt>
    <dgm:pt modelId="{5392809E-998B-4085-94D4-257EA14C8FFF}" type="parTrans" cxnId="{04CA1A8E-C866-4A0D-9560-09B4DB4E17A8}">
      <dgm:prSet/>
      <dgm:spPr/>
      <dgm:t>
        <a:bodyPr/>
        <a:lstStyle/>
        <a:p>
          <a:endParaRPr lang="en-GB"/>
        </a:p>
      </dgm:t>
    </dgm:pt>
    <dgm:pt modelId="{F2F49EE3-6504-4DA7-A5D9-0A41BDDB2CE4}" type="sibTrans" cxnId="{04CA1A8E-C866-4A0D-9560-09B4DB4E17A8}">
      <dgm:prSet/>
      <dgm:spPr/>
      <dgm:t>
        <a:bodyPr/>
        <a:lstStyle/>
        <a:p>
          <a:endParaRPr lang="en-GB"/>
        </a:p>
      </dgm:t>
    </dgm:pt>
    <dgm:pt modelId="{E394BBF2-47E5-4FF5-85D9-3D60FB0DEC6E}">
      <dgm:prSet/>
      <dgm:spPr/>
      <dgm:t>
        <a:bodyPr/>
        <a:lstStyle/>
        <a:p>
          <a:pPr rtl="0"/>
          <a:r>
            <a:rPr lang="en-GB"/>
            <a:t>Careers</a:t>
          </a:r>
          <a:r>
            <a:rPr lang="en-GB">
              <a:latin typeface="Bookman Old Style" panose="02050604050505020204"/>
            </a:rPr>
            <a:t> </a:t>
          </a:r>
          <a:endParaRPr lang="en-GB"/>
        </a:p>
      </dgm:t>
    </dgm:pt>
    <dgm:pt modelId="{AA1B47B4-3D07-427B-9283-CCD2C530BE27}" type="parTrans" cxnId="{361B6119-BBF9-4C31-8531-1A5359FEC606}">
      <dgm:prSet/>
      <dgm:spPr/>
      <dgm:t>
        <a:bodyPr/>
        <a:lstStyle/>
        <a:p>
          <a:endParaRPr lang="en-GB"/>
        </a:p>
      </dgm:t>
    </dgm:pt>
    <dgm:pt modelId="{0440595D-22FD-4D4E-9C40-173269DE5A70}" type="sibTrans" cxnId="{361B6119-BBF9-4C31-8531-1A5359FEC606}">
      <dgm:prSet/>
      <dgm:spPr/>
      <dgm:t>
        <a:bodyPr/>
        <a:lstStyle/>
        <a:p>
          <a:endParaRPr lang="en-GB"/>
        </a:p>
      </dgm:t>
    </dgm:pt>
    <dgm:pt modelId="{F715EAC9-BBA9-499E-B6EC-DB08D760773E}">
      <dgm:prSet/>
      <dgm:spPr/>
      <dgm:t>
        <a:bodyPr/>
        <a:lstStyle/>
        <a:p>
          <a:r>
            <a:rPr lang="en-GB"/>
            <a:t>Academic appeals – Advice and Support advice@dusa.co.uk</a:t>
          </a:r>
        </a:p>
      </dgm:t>
    </dgm:pt>
    <dgm:pt modelId="{29C730E6-4A52-4D25-ADA1-88CFE02C61A7}" type="parTrans" cxnId="{0BD5FDF3-98B0-4A6B-83CF-999B6B052BD1}">
      <dgm:prSet/>
      <dgm:spPr/>
      <dgm:t>
        <a:bodyPr/>
        <a:lstStyle/>
        <a:p>
          <a:endParaRPr lang="en-GB"/>
        </a:p>
      </dgm:t>
    </dgm:pt>
    <dgm:pt modelId="{F21BDA5D-B648-40FA-8AB0-B0344EEEDF6C}" type="sibTrans" cxnId="{0BD5FDF3-98B0-4A6B-83CF-999B6B052BD1}">
      <dgm:prSet/>
      <dgm:spPr/>
      <dgm:t>
        <a:bodyPr/>
        <a:lstStyle/>
        <a:p>
          <a:endParaRPr lang="en-GB"/>
        </a:p>
      </dgm:t>
    </dgm:pt>
    <dgm:pt modelId="{F96CDEFB-E5D6-4B49-ABA1-CE55E32F74C8}">
      <dgm:prSet/>
      <dgm:spPr/>
      <dgm:t>
        <a:bodyPr/>
        <a:lstStyle/>
        <a:p>
          <a:pPr rtl="0"/>
          <a:r>
            <a:rPr lang="en-GB"/>
            <a:t>Representation Team –</a:t>
          </a:r>
          <a:r>
            <a:rPr lang="en-GB" u="sng">
              <a:latin typeface="Calibri"/>
              <a:ea typeface="Calibri"/>
              <a:cs typeface="Calibri"/>
            </a:rPr>
            <a:t>vpr@dusa.co.uk</a:t>
          </a:r>
        </a:p>
      </dgm:t>
    </dgm:pt>
    <dgm:pt modelId="{E063E7C3-3711-4429-B042-967F9D113550}" type="parTrans" cxnId="{CDB15FD5-53B0-4459-8263-66891FD3BBB4}">
      <dgm:prSet/>
      <dgm:spPr/>
      <dgm:t>
        <a:bodyPr/>
        <a:lstStyle/>
        <a:p>
          <a:endParaRPr lang="en-GB"/>
        </a:p>
      </dgm:t>
    </dgm:pt>
    <dgm:pt modelId="{C61B77AD-4CF6-4E12-8C66-693309A3BA45}" type="sibTrans" cxnId="{CDB15FD5-53B0-4459-8263-66891FD3BBB4}">
      <dgm:prSet/>
      <dgm:spPr/>
      <dgm:t>
        <a:bodyPr/>
        <a:lstStyle/>
        <a:p>
          <a:endParaRPr lang="en-GB"/>
        </a:p>
      </dgm:t>
    </dgm:pt>
    <dgm:pt modelId="{B01CC37E-8456-443C-BCA2-3807084BCA14}">
      <dgm:prSet/>
      <dgm:spPr/>
      <dgm:t>
        <a:bodyPr/>
        <a:lstStyle/>
        <a:p>
          <a:pPr rtl="0"/>
          <a:r>
            <a:rPr lang="en-GB"/>
            <a:t>Cover health, wellbeing, admissions, academic support etc.</a:t>
          </a:r>
          <a:r>
            <a:rPr lang="en-GB">
              <a:latin typeface="Bookman Old Style" panose="02050604050505020204"/>
            </a:rPr>
            <a:t> </a:t>
          </a:r>
          <a:endParaRPr lang="en-GB"/>
        </a:p>
      </dgm:t>
    </dgm:pt>
    <dgm:pt modelId="{695DCC24-1AC0-4DB3-B6D8-14B4854878AE}" type="parTrans" cxnId="{DB62CD94-767C-47B9-926C-A545025E23A8}">
      <dgm:prSet/>
      <dgm:spPr/>
      <dgm:t>
        <a:bodyPr/>
        <a:lstStyle/>
        <a:p>
          <a:endParaRPr lang="en-GB"/>
        </a:p>
      </dgm:t>
    </dgm:pt>
    <dgm:pt modelId="{CB20551D-9D0C-4BAF-BC33-B77A7FF11C7B}" type="sibTrans" cxnId="{DB62CD94-767C-47B9-926C-A545025E23A8}">
      <dgm:prSet/>
      <dgm:spPr/>
      <dgm:t>
        <a:bodyPr/>
        <a:lstStyle/>
        <a:p>
          <a:endParaRPr lang="en-GB"/>
        </a:p>
      </dgm:t>
    </dgm:pt>
    <dgm:pt modelId="{71EDCD25-C65F-4777-8111-3EB3032E7B23}">
      <dgm:prSet/>
      <dgm:spPr/>
      <dgm:t>
        <a:bodyPr/>
        <a:lstStyle/>
        <a:p>
          <a:pPr rtl="0"/>
          <a:r>
            <a:rPr lang="en-GB"/>
            <a:t>Live Smart guides</a:t>
          </a:r>
          <a:r>
            <a:rPr lang="en-GB">
              <a:latin typeface="Bookman Old Style" panose="02050604050505020204"/>
            </a:rPr>
            <a:t> </a:t>
          </a:r>
          <a:endParaRPr lang="en-GB"/>
        </a:p>
      </dgm:t>
    </dgm:pt>
    <dgm:pt modelId="{A17F466A-DC57-4989-86F3-E77132888DFE}" type="parTrans" cxnId="{3664EF7F-B061-4B6C-A3C3-95FBB3B9175E}">
      <dgm:prSet/>
      <dgm:spPr/>
      <dgm:t>
        <a:bodyPr/>
        <a:lstStyle/>
        <a:p>
          <a:endParaRPr lang="en-GB"/>
        </a:p>
      </dgm:t>
    </dgm:pt>
    <dgm:pt modelId="{60297ADC-F60F-4076-90D3-B6622975C587}" type="sibTrans" cxnId="{3664EF7F-B061-4B6C-A3C3-95FBB3B9175E}">
      <dgm:prSet/>
      <dgm:spPr/>
      <dgm:t>
        <a:bodyPr/>
        <a:lstStyle/>
        <a:p>
          <a:endParaRPr lang="en-GB"/>
        </a:p>
      </dgm:t>
    </dgm:pt>
    <dgm:pt modelId="{C3E96EA4-58AF-4A3D-A535-A367CE86F6B8}">
      <dgm:prSet/>
      <dgm:spPr/>
      <dgm:t>
        <a:bodyPr/>
        <a:lstStyle/>
        <a:p>
          <a:pPr rtl="0"/>
          <a:r>
            <a:rPr lang="en-GB"/>
            <a:t>Toolkit</a:t>
          </a:r>
          <a:r>
            <a:rPr lang="en-GB">
              <a:latin typeface="Bookman Old Style" panose="02050604050505020204"/>
            </a:rPr>
            <a:t> </a:t>
          </a:r>
          <a:endParaRPr lang="en-GB"/>
        </a:p>
      </dgm:t>
    </dgm:pt>
    <dgm:pt modelId="{3AE95F44-D409-4103-93C5-F24019C6106F}" type="parTrans" cxnId="{6026FEA6-28EB-4E8F-BE0E-926C21100254}">
      <dgm:prSet/>
      <dgm:spPr/>
      <dgm:t>
        <a:bodyPr/>
        <a:lstStyle/>
        <a:p>
          <a:endParaRPr lang="en-GB"/>
        </a:p>
      </dgm:t>
    </dgm:pt>
    <dgm:pt modelId="{48F4796E-3809-4B29-BDD3-E5089BB4ED5F}" type="sibTrans" cxnId="{6026FEA6-28EB-4E8F-BE0E-926C21100254}">
      <dgm:prSet/>
      <dgm:spPr/>
      <dgm:t>
        <a:bodyPr/>
        <a:lstStyle/>
        <a:p>
          <a:endParaRPr lang="en-GB"/>
        </a:p>
      </dgm:t>
    </dgm:pt>
    <dgm:pt modelId="{6402C0EB-D000-4298-902E-EB28A95127AD}">
      <dgm:prSet/>
      <dgm:spPr/>
      <dgm:t>
        <a:bodyPr/>
        <a:lstStyle/>
        <a:p>
          <a:r>
            <a:rPr lang="en-GB"/>
            <a:t>Advice on academic skills</a:t>
          </a:r>
        </a:p>
      </dgm:t>
    </dgm:pt>
    <dgm:pt modelId="{85C5DAC3-967A-4EFD-A217-B0ED59EBE36B}" type="parTrans" cxnId="{90496144-F0EA-4639-B933-1D009B39CC2A}">
      <dgm:prSet/>
      <dgm:spPr/>
      <dgm:t>
        <a:bodyPr/>
        <a:lstStyle/>
        <a:p>
          <a:endParaRPr lang="en-GB"/>
        </a:p>
      </dgm:t>
    </dgm:pt>
    <dgm:pt modelId="{ECDA9B74-8DFA-4DD3-AFBE-311B98D05394}" type="sibTrans" cxnId="{90496144-F0EA-4639-B933-1D009B39CC2A}">
      <dgm:prSet/>
      <dgm:spPr/>
      <dgm:t>
        <a:bodyPr/>
        <a:lstStyle/>
        <a:p>
          <a:endParaRPr lang="en-GB"/>
        </a:p>
      </dgm:t>
    </dgm:pt>
    <dgm:pt modelId="{91A75FEF-DD20-4E11-AE45-F2E5BD7F05C6}">
      <dgm:prSet/>
      <dgm:spPr/>
      <dgm:t>
        <a:bodyPr/>
        <a:lstStyle/>
        <a:p>
          <a:r>
            <a:rPr lang="en-GB"/>
            <a:t>Help find jobs</a:t>
          </a:r>
        </a:p>
      </dgm:t>
    </dgm:pt>
    <dgm:pt modelId="{823E2001-AB97-41E3-A071-E4201C356556}" type="parTrans" cxnId="{C93C163F-B3A2-4946-98F1-1C1A76E5818A}">
      <dgm:prSet/>
      <dgm:spPr/>
      <dgm:t>
        <a:bodyPr/>
        <a:lstStyle/>
        <a:p>
          <a:endParaRPr lang="en-GB"/>
        </a:p>
      </dgm:t>
    </dgm:pt>
    <dgm:pt modelId="{1914C0DD-98DF-4698-9C8B-1958C706978F}" type="sibTrans" cxnId="{C93C163F-B3A2-4946-98F1-1C1A76E5818A}">
      <dgm:prSet/>
      <dgm:spPr/>
      <dgm:t>
        <a:bodyPr/>
        <a:lstStyle/>
        <a:p>
          <a:endParaRPr lang="en-GB"/>
        </a:p>
      </dgm:t>
    </dgm:pt>
    <dgm:pt modelId="{22A72539-2F3C-4CD7-BA44-2E38C0949E52}">
      <dgm:prSet/>
      <dgm:spPr/>
      <dgm:t>
        <a:bodyPr/>
        <a:lstStyle/>
        <a:p>
          <a:pPr rtl="0"/>
          <a:r>
            <a:rPr lang="en-GB"/>
            <a:t>Interview skills</a:t>
          </a:r>
          <a:r>
            <a:rPr lang="en-GB">
              <a:latin typeface="Bookman Old Style" panose="02050604050505020204"/>
            </a:rPr>
            <a:t> </a:t>
          </a:r>
          <a:endParaRPr lang="en-GB"/>
        </a:p>
      </dgm:t>
    </dgm:pt>
    <dgm:pt modelId="{8D552AF8-4CAC-48F5-954B-A2EA2B739DA0}" type="parTrans" cxnId="{641DA7FC-32B1-4413-BB01-76D6D6B59216}">
      <dgm:prSet/>
      <dgm:spPr/>
      <dgm:t>
        <a:bodyPr/>
        <a:lstStyle/>
        <a:p>
          <a:endParaRPr lang="en-GB"/>
        </a:p>
      </dgm:t>
    </dgm:pt>
    <dgm:pt modelId="{F879E3FB-3570-4F30-BF74-87F62BE69730}" type="sibTrans" cxnId="{641DA7FC-32B1-4413-BB01-76D6D6B59216}">
      <dgm:prSet/>
      <dgm:spPr/>
      <dgm:t>
        <a:bodyPr/>
        <a:lstStyle/>
        <a:p>
          <a:endParaRPr lang="en-GB"/>
        </a:p>
      </dgm:t>
    </dgm:pt>
    <dgm:pt modelId="{E514CD8B-91D3-4C85-A97C-0A1F4F6B5B8C}">
      <dgm:prSet/>
      <dgm:spPr/>
      <dgm:t>
        <a:bodyPr/>
        <a:lstStyle/>
        <a:p>
          <a:pPr rtl="0"/>
          <a:r>
            <a:rPr lang="en-GB"/>
            <a:t>Job opportunities</a:t>
          </a:r>
          <a:r>
            <a:rPr lang="en-GB">
              <a:latin typeface="Bookman Old Style" panose="02050604050505020204"/>
            </a:rPr>
            <a:t> </a:t>
          </a:r>
          <a:endParaRPr lang="en-GB"/>
        </a:p>
      </dgm:t>
    </dgm:pt>
    <dgm:pt modelId="{E25341C9-8789-449E-9E72-F92295449E74}" type="parTrans" cxnId="{B64A1B8D-8DA8-4263-B176-55E706515893}">
      <dgm:prSet/>
      <dgm:spPr/>
      <dgm:t>
        <a:bodyPr/>
        <a:lstStyle/>
        <a:p>
          <a:endParaRPr lang="en-GB"/>
        </a:p>
      </dgm:t>
    </dgm:pt>
    <dgm:pt modelId="{D0E87A8F-6B65-49DB-87CA-3E378A4D4C92}" type="sibTrans" cxnId="{B64A1B8D-8DA8-4263-B176-55E706515893}">
      <dgm:prSet/>
      <dgm:spPr/>
      <dgm:t>
        <a:bodyPr/>
        <a:lstStyle/>
        <a:p>
          <a:endParaRPr lang="en-GB"/>
        </a:p>
      </dgm:t>
    </dgm:pt>
    <dgm:pt modelId="{43A068E7-3DB9-4395-ADCE-C5967A0A2A68}">
      <dgm:prSet/>
      <dgm:spPr/>
      <dgm:t>
        <a:bodyPr/>
        <a:lstStyle/>
        <a:p>
          <a:r>
            <a:rPr lang="en-GB" err="1"/>
            <a:t>DundeePlus</a:t>
          </a:r>
          <a:endParaRPr lang="en-GB"/>
        </a:p>
      </dgm:t>
    </dgm:pt>
    <dgm:pt modelId="{A9FDE28C-F850-4CE0-898C-340FF0B0713D}" type="parTrans" cxnId="{9045885B-6CD6-4920-A660-399330DEC5D9}">
      <dgm:prSet/>
      <dgm:spPr/>
      <dgm:t>
        <a:bodyPr/>
        <a:lstStyle/>
        <a:p>
          <a:endParaRPr lang="en-GB"/>
        </a:p>
      </dgm:t>
    </dgm:pt>
    <dgm:pt modelId="{547A3377-C2CD-4017-B87C-47DAE73C9BCB}" type="sibTrans" cxnId="{9045885B-6CD6-4920-A660-399330DEC5D9}">
      <dgm:prSet/>
      <dgm:spPr/>
      <dgm:t>
        <a:bodyPr/>
        <a:lstStyle/>
        <a:p>
          <a:endParaRPr lang="en-GB"/>
        </a:p>
      </dgm:t>
    </dgm:pt>
    <dgm:pt modelId="{161734EA-EF83-40B5-A06A-D3BDDB4F825E}">
      <dgm:prSet/>
      <dgm:spPr/>
      <dgm:t>
        <a:bodyPr/>
        <a:lstStyle/>
        <a:p>
          <a:pPr rtl="0"/>
          <a:r>
            <a:rPr lang="en-GB"/>
            <a:t>Student Representative Council (SRC)</a:t>
          </a:r>
          <a:r>
            <a:rPr lang="en-GB">
              <a:latin typeface="Bookman Old Style" panose="02050604050505020204"/>
            </a:rPr>
            <a:t> </a:t>
          </a:r>
        </a:p>
      </dgm:t>
    </dgm:pt>
    <dgm:pt modelId="{7E724B38-1C7B-4DC0-8BF5-8C7DDE2ACE64}" type="parTrans" cxnId="{BB980A9D-7C30-4014-B981-AA18E094B4CB}">
      <dgm:prSet/>
      <dgm:spPr/>
      <dgm:t>
        <a:bodyPr/>
        <a:lstStyle/>
        <a:p>
          <a:endParaRPr lang="en-GB"/>
        </a:p>
      </dgm:t>
    </dgm:pt>
    <dgm:pt modelId="{67433303-2303-43E7-8D31-A66C40443628}" type="sibTrans" cxnId="{BB980A9D-7C30-4014-B981-AA18E094B4CB}">
      <dgm:prSet/>
      <dgm:spPr/>
      <dgm:t>
        <a:bodyPr/>
        <a:lstStyle/>
        <a:p>
          <a:endParaRPr lang="en-GB"/>
        </a:p>
      </dgm:t>
    </dgm:pt>
    <dgm:pt modelId="{E5FB4AED-6F68-444D-B45D-8F153CC33732}">
      <dgm:prSet/>
      <dgm:spPr/>
      <dgm:t>
        <a:bodyPr/>
        <a:lstStyle/>
        <a:p>
          <a:pPr rtl="0"/>
          <a:r>
            <a:rPr lang="en-GB"/>
            <a:t>Quality Academic Standards Team</a:t>
          </a:r>
          <a:r>
            <a:rPr lang="en-GB">
              <a:latin typeface="Bookman Old Style" panose="02050604050505020204"/>
            </a:rPr>
            <a:t> </a:t>
          </a:r>
          <a:endParaRPr lang="en-GB"/>
        </a:p>
      </dgm:t>
    </dgm:pt>
    <dgm:pt modelId="{6DB97142-418D-4A8A-BB53-1330AA18C1CA}" type="parTrans" cxnId="{AB5C3C5B-45ED-4CFE-85D9-1930B9E48F5F}">
      <dgm:prSet/>
      <dgm:spPr/>
      <dgm:t>
        <a:bodyPr/>
        <a:lstStyle/>
        <a:p>
          <a:endParaRPr lang="en-GB"/>
        </a:p>
      </dgm:t>
    </dgm:pt>
    <dgm:pt modelId="{10D54E8F-6313-47CF-B3EB-49E3123858EA}" type="sibTrans" cxnId="{AB5C3C5B-45ED-4CFE-85D9-1930B9E48F5F}">
      <dgm:prSet/>
      <dgm:spPr/>
      <dgm:t>
        <a:bodyPr/>
        <a:lstStyle/>
        <a:p>
          <a:endParaRPr lang="en-GB"/>
        </a:p>
      </dgm:t>
    </dgm:pt>
    <dgm:pt modelId="{C0F3637A-F356-45D2-8263-C35452EE6F12}">
      <dgm:prSet phldr="0"/>
      <dgm:spPr/>
      <dgm:t>
        <a:bodyPr/>
        <a:lstStyle/>
        <a:p>
          <a:r>
            <a:rPr lang="en-GB" u="sng">
              <a:latin typeface="Calibri"/>
              <a:ea typeface="Calibri"/>
              <a:cs typeface="Calibri"/>
              <a:hlinkClick xmlns:r="http://schemas.openxmlformats.org/officeDocument/2006/relationships" r:id="rId1"/>
            </a:rPr>
            <a:t>vpa@dusa.co.uk</a:t>
          </a:r>
          <a:endParaRPr lang="en-GB" u="sng">
            <a:latin typeface="Calibri"/>
            <a:ea typeface="Calibri"/>
            <a:cs typeface="Calibri"/>
          </a:endParaRPr>
        </a:p>
        <a:p>
          <a:endParaRPr lang="en-GB" u="sng">
            <a:latin typeface="Calibri"/>
            <a:ea typeface="Calibri"/>
            <a:cs typeface="Calibri"/>
            <a:hlinkClick xmlns:r="http://schemas.openxmlformats.org/officeDocument/2006/relationships" r:id="" action="ppaction://noaction"/>
          </a:endParaRPr>
        </a:p>
      </dgm:t>
    </dgm:pt>
    <dgm:pt modelId="{DD2A168D-D361-426B-85CF-264D5D4B5A4B}" type="parTrans" cxnId="{D63DA991-0AAB-4924-B5BC-BBBDBC4390B7}">
      <dgm:prSet/>
      <dgm:spPr/>
    </dgm:pt>
    <dgm:pt modelId="{507CD21C-F481-44C9-B026-C70AFF71E796}" type="sibTrans" cxnId="{D63DA991-0AAB-4924-B5BC-BBBDBC4390B7}">
      <dgm:prSet/>
      <dgm:spPr/>
    </dgm:pt>
    <dgm:pt modelId="{E0C9146F-C92C-4ABB-9833-6DE05F06F4E4}">
      <dgm:prSet phldr="0"/>
      <dgm:spPr/>
      <dgm:t>
        <a:bodyPr/>
        <a:lstStyle/>
        <a:p>
          <a:pPr rtl="0"/>
          <a:r>
            <a:rPr lang="en-GB">
              <a:latin typeface="Bookman Old Style" panose="02050604050505020204"/>
            </a:rPr>
            <a:t>Class Rep handbook</a:t>
          </a:r>
          <a:endParaRPr lang="en-GB"/>
        </a:p>
      </dgm:t>
    </dgm:pt>
    <dgm:pt modelId="{7A192FA5-916D-4110-9B8F-9C59598BF479}" type="parTrans" cxnId="{65D1D181-8BF0-429E-860A-7E6E0E6B8B41}">
      <dgm:prSet/>
      <dgm:spPr/>
    </dgm:pt>
    <dgm:pt modelId="{723096FA-F16C-451A-83F3-C84B2357CA39}" type="sibTrans" cxnId="{65D1D181-8BF0-429E-860A-7E6E0E6B8B41}">
      <dgm:prSet/>
      <dgm:spPr/>
    </dgm:pt>
    <dgm:pt modelId="{DCAA5892-B995-4586-9E6B-E5D3E9890AF4}" type="pres">
      <dgm:prSet presAssocID="{82FF5266-9E32-4594-95A1-9E619C41A9B7}" presName="Name0" presStyleCnt="0">
        <dgm:presLayoutVars>
          <dgm:dir/>
          <dgm:animLvl val="lvl"/>
          <dgm:resizeHandles val="exact"/>
        </dgm:presLayoutVars>
      </dgm:prSet>
      <dgm:spPr/>
    </dgm:pt>
    <dgm:pt modelId="{02F0AFD0-DED5-4CC1-8AE2-66C8669EA438}" type="pres">
      <dgm:prSet presAssocID="{C3D57A03-8E1B-4F47-9278-BFDFDF5ED21F}" presName="composite" presStyleCnt="0"/>
      <dgm:spPr/>
    </dgm:pt>
    <dgm:pt modelId="{228415B2-3E80-4F1F-9C28-80E7785C1289}" type="pres">
      <dgm:prSet presAssocID="{C3D57A03-8E1B-4F47-9278-BFDFDF5ED21F}" presName="parTx" presStyleLbl="alignNode1" presStyleIdx="0" presStyleCnt="4">
        <dgm:presLayoutVars>
          <dgm:chMax val="0"/>
          <dgm:chPref val="0"/>
        </dgm:presLayoutVars>
      </dgm:prSet>
      <dgm:spPr/>
    </dgm:pt>
    <dgm:pt modelId="{D0418991-8F96-4E44-903C-7121BED6F57C}" type="pres">
      <dgm:prSet presAssocID="{C3D57A03-8E1B-4F47-9278-BFDFDF5ED21F}" presName="desTx" presStyleLbl="alignAccFollowNode1" presStyleIdx="0" presStyleCnt="4">
        <dgm:presLayoutVars/>
      </dgm:prSet>
      <dgm:spPr/>
    </dgm:pt>
    <dgm:pt modelId="{859BE5A9-09C7-4312-9781-76EC2C3E7393}" type="pres">
      <dgm:prSet presAssocID="{DAFA46E4-AE78-4B6A-8688-9D29543BD48F}" presName="space" presStyleCnt="0"/>
      <dgm:spPr/>
    </dgm:pt>
    <dgm:pt modelId="{BF3985EB-B1B9-4774-BA8A-834D6251BF93}" type="pres">
      <dgm:prSet presAssocID="{511F3C9B-F098-4665-A1D4-288F4B3C1ADC}" presName="composite" presStyleCnt="0"/>
      <dgm:spPr/>
    </dgm:pt>
    <dgm:pt modelId="{6EE9EE16-47BA-4109-967B-F40BD3AB906B}" type="pres">
      <dgm:prSet presAssocID="{511F3C9B-F098-4665-A1D4-288F4B3C1ADC}" presName="parTx" presStyleLbl="alignNode1" presStyleIdx="1" presStyleCnt="4">
        <dgm:presLayoutVars>
          <dgm:chMax val="0"/>
          <dgm:chPref val="0"/>
        </dgm:presLayoutVars>
      </dgm:prSet>
      <dgm:spPr/>
    </dgm:pt>
    <dgm:pt modelId="{884867CC-1209-49BB-9C4C-FF4DF94BEFC4}" type="pres">
      <dgm:prSet presAssocID="{511F3C9B-F098-4665-A1D4-288F4B3C1ADC}" presName="desTx" presStyleLbl="alignAccFollowNode1" presStyleIdx="1" presStyleCnt="4">
        <dgm:presLayoutVars/>
      </dgm:prSet>
      <dgm:spPr/>
    </dgm:pt>
    <dgm:pt modelId="{8271DCBC-DEF8-4F26-9EF9-283FEEF96F51}" type="pres">
      <dgm:prSet presAssocID="{D0886596-9484-441B-8A87-F542EBCF7B10}" presName="space" presStyleCnt="0"/>
      <dgm:spPr/>
    </dgm:pt>
    <dgm:pt modelId="{64B5B913-FB77-495D-88B9-CFAD99F778C1}" type="pres">
      <dgm:prSet presAssocID="{9FCFA0DB-60BF-4277-82C4-6A4598C6BF30}" presName="composite" presStyleCnt="0"/>
      <dgm:spPr/>
    </dgm:pt>
    <dgm:pt modelId="{95DDBAC8-931B-4CA0-BF0C-E46853F130AA}" type="pres">
      <dgm:prSet presAssocID="{9FCFA0DB-60BF-4277-82C4-6A4598C6BF30}" presName="parTx" presStyleLbl="alignNode1" presStyleIdx="2" presStyleCnt="4">
        <dgm:presLayoutVars>
          <dgm:chMax val="0"/>
          <dgm:chPref val="0"/>
        </dgm:presLayoutVars>
      </dgm:prSet>
      <dgm:spPr/>
    </dgm:pt>
    <dgm:pt modelId="{4598FFA4-F586-4597-A090-B8D5B65B973C}" type="pres">
      <dgm:prSet presAssocID="{9FCFA0DB-60BF-4277-82C4-6A4598C6BF30}" presName="desTx" presStyleLbl="alignAccFollowNode1" presStyleIdx="2" presStyleCnt="4">
        <dgm:presLayoutVars/>
      </dgm:prSet>
      <dgm:spPr/>
    </dgm:pt>
    <dgm:pt modelId="{3E8530D7-0096-4CB9-969D-7A2AC1035B81}" type="pres">
      <dgm:prSet presAssocID="{DBDEB1F8-33EA-41D6-A3E0-482595334E01}" presName="space" presStyleCnt="0"/>
      <dgm:spPr/>
    </dgm:pt>
    <dgm:pt modelId="{A82EB4B9-4C54-411E-924D-3A8D3EE1C33D}" type="pres">
      <dgm:prSet presAssocID="{E394BBF2-47E5-4FF5-85D9-3D60FB0DEC6E}" presName="composite" presStyleCnt="0"/>
      <dgm:spPr/>
    </dgm:pt>
    <dgm:pt modelId="{F505D92D-90E6-4E38-B183-C7C01DDFB663}" type="pres">
      <dgm:prSet presAssocID="{E394BBF2-47E5-4FF5-85D9-3D60FB0DEC6E}" presName="parTx" presStyleLbl="alignNode1" presStyleIdx="3" presStyleCnt="4">
        <dgm:presLayoutVars>
          <dgm:chMax val="0"/>
          <dgm:chPref val="0"/>
        </dgm:presLayoutVars>
      </dgm:prSet>
      <dgm:spPr/>
    </dgm:pt>
    <dgm:pt modelId="{C48F787D-09BC-4E3B-BFF3-F9E89343A514}" type="pres">
      <dgm:prSet presAssocID="{E394BBF2-47E5-4FF5-85D9-3D60FB0DEC6E}" presName="desTx" presStyleLbl="alignAccFollowNode1" presStyleIdx="3" presStyleCnt="4">
        <dgm:presLayoutVars/>
      </dgm:prSet>
      <dgm:spPr/>
    </dgm:pt>
  </dgm:ptLst>
  <dgm:cxnLst>
    <dgm:cxn modelId="{835D2005-6A5B-425A-A27E-C17BD0B750F1}" type="presOf" srcId="{6390EF41-DCEA-4CA0-80EC-03FEC6273745}" destId="{884867CC-1209-49BB-9C4C-FF4DF94BEFC4}" srcOrd="0" destOrd="0" presId="urn:microsoft.com/office/officeart/2016/7/layout/ChevronBlockProcess"/>
    <dgm:cxn modelId="{1B8C430C-C611-4C98-BFB5-E06ECB36C120}" srcId="{82FF5266-9E32-4594-95A1-9E619C41A9B7}" destId="{511F3C9B-F098-4665-A1D4-288F4B3C1ADC}" srcOrd="1" destOrd="0" parTransId="{5408DFB2-2659-46EB-BF96-3BD1491E416F}" sibTransId="{D0886596-9484-441B-8A87-F542EBCF7B10}"/>
    <dgm:cxn modelId="{DA773910-9B81-41C8-8DB7-A549F110D37E}" type="presOf" srcId="{C3E96EA4-58AF-4A3D-A535-A367CE86F6B8}" destId="{4598FFA4-F586-4597-A090-B8D5B65B973C}" srcOrd="0" destOrd="1" presId="urn:microsoft.com/office/officeart/2016/7/layout/ChevronBlockProcess"/>
    <dgm:cxn modelId="{361B6119-BBF9-4C31-8531-1A5359FEC606}" srcId="{82FF5266-9E32-4594-95A1-9E619C41A9B7}" destId="{E394BBF2-47E5-4FF5-85D9-3D60FB0DEC6E}" srcOrd="3" destOrd="0" parTransId="{AA1B47B4-3D07-427B-9283-CCD2C530BE27}" sibTransId="{0440595D-22FD-4D4E-9C40-173269DE5A70}"/>
    <dgm:cxn modelId="{01BCC01B-BB60-43E6-90A3-37FB08821D22}" type="presOf" srcId="{F715EAC9-BBA9-499E-B6EC-DB08D760773E}" destId="{D0418991-8F96-4E44-903C-7121BED6F57C}" srcOrd="0" destOrd="1" presId="urn:microsoft.com/office/officeart/2016/7/layout/ChevronBlockProcess"/>
    <dgm:cxn modelId="{7742961E-C406-4534-8113-092CF361D987}" srcId="{C3D57A03-8E1B-4F47-9278-BFDFDF5ED21F}" destId="{560C512E-651E-4493-95C3-59D87554B07C}" srcOrd="0" destOrd="0" parTransId="{1ACBF26A-F74E-44B7-AEEF-BD80A98F1D43}" sibTransId="{F5F578C0-29B9-4013-820F-B83525DB2514}"/>
    <dgm:cxn modelId="{41615026-F899-4E03-9947-42E97A91F3DC}" type="presOf" srcId="{71EDCD25-C65F-4777-8111-3EB3032E7B23}" destId="{884867CC-1209-49BB-9C4C-FF4DF94BEFC4}" srcOrd="0" destOrd="2" presId="urn:microsoft.com/office/officeart/2016/7/layout/ChevronBlockProcess"/>
    <dgm:cxn modelId="{5487612E-F44E-4943-B8C8-DDA31AE165B1}" type="presOf" srcId="{560C512E-651E-4493-95C3-59D87554B07C}" destId="{D0418991-8F96-4E44-903C-7121BED6F57C}" srcOrd="0" destOrd="0" presId="urn:microsoft.com/office/officeart/2016/7/layout/ChevronBlockProcess"/>
    <dgm:cxn modelId="{47124E34-F35B-41B9-871C-6F442D9BD627}" type="presOf" srcId="{22A72539-2F3C-4CD7-BA44-2E38C0949E52}" destId="{C48F787D-09BC-4E3B-BFF3-F9E89343A514}" srcOrd="0" destOrd="1" presId="urn:microsoft.com/office/officeart/2016/7/layout/ChevronBlockProcess"/>
    <dgm:cxn modelId="{C93C163F-B3A2-4946-98F1-1C1A76E5818A}" srcId="{E394BBF2-47E5-4FF5-85D9-3D60FB0DEC6E}" destId="{91A75FEF-DD20-4E11-AE45-F2E5BD7F05C6}" srcOrd="0" destOrd="0" parTransId="{823E2001-AB97-41E3-A071-E4201C356556}" sibTransId="{1914C0DD-98DF-4698-9C8B-1958C706978F}"/>
    <dgm:cxn modelId="{F9D29540-A657-40E2-BA8A-A2CBC6AB4303}" type="presOf" srcId="{9FCFA0DB-60BF-4277-82C4-6A4598C6BF30}" destId="{95DDBAC8-931B-4CA0-BF0C-E46853F130AA}" srcOrd="0" destOrd="0" presId="urn:microsoft.com/office/officeart/2016/7/layout/ChevronBlockProcess"/>
    <dgm:cxn modelId="{AB5C3C5B-45ED-4CFE-85D9-1930B9E48F5F}" srcId="{9FCFA0DB-60BF-4277-82C4-6A4598C6BF30}" destId="{E5FB4AED-6F68-444D-B45D-8F153CC33732}" srcOrd="3" destOrd="0" parTransId="{6DB97142-418D-4A8A-BB53-1330AA18C1CA}" sibTransId="{10D54E8F-6313-47CF-B3EB-49E3123858EA}"/>
    <dgm:cxn modelId="{9045885B-6CD6-4920-A660-399330DEC5D9}" srcId="{E394BBF2-47E5-4FF5-85D9-3D60FB0DEC6E}" destId="{43A068E7-3DB9-4395-ADCE-C5967A0A2A68}" srcOrd="3" destOrd="0" parTransId="{A9FDE28C-F850-4CE0-898C-340FF0B0713D}" sibTransId="{547A3377-C2CD-4017-B87C-47DAE73C9BCB}"/>
    <dgm:cxn modelId="{2394E961-00BE-4372-9308-1303B00FAFE1}" type="presOf" srcId="{161734EA-EF83-40B5-A06A-D3BDDB4F825E}" destId="{D0418991-8F96-4E44-903C-7121BED6F57C}" srcOrd="0" destOrd="4" presId="urn:microsoft.com/office/officeart/2016/7/layout/ChevronBlockProcess"/>
    <dgm:cxn modelId="{917A8B42-3879-4A59-AC64-C3F3D3599CF2}" type="presOf" srcId="{91A75FEF-DD20-4E11-AE45-F2E5BD7F05C6}" destId="{C48F787D-09BC-4E3B-BFF3-F9E89343A514}" srcOrd="0" destOrd="0" presId="urn:microsoft.com/office/officeart/2016/7/layout/ChevronBlockProcess"/>
    <dgm:cxn modelId="{90496144-F0EA-4639-B933-1D009B39CC2A}" srcId="{9FCFA0DB-60BF-4277-82C4-6A4598C6BF30}" destId="{6402C0EB-D000-4298-902E-EB28A95127AD}" srcOrd="2" destOrd="0" parTransId="{85C5DAC3-967A-4EFD-A217-B0ED59EBE36B}" sibTransId="{ECDA9B74-8DFA-4DD3-AFBE-311B98D05394}"/>
    <dgm:cxn modelId="{2EBF6965-DC52-4056-AFDB-7FC7479B8035}" type="presOf" srcId="{E514CD8B-91D3-4C85-A97C-0A1F4F6B5B8C}" destId="{C48F787D-09BC-4E3B-BFF3-F9E89343A514}" srcOrd="0" destOrd="2" presId="urn:microsoft.com/office/officeart/2016/7/layout/ChevronBlockProcess"/>
    <dgm:cxn modelId="{5B566049-6A53-48DB-AA44-F0E46D5D7D75}" srcId="{82FF5266-9E32-4594-95A1-9E619C41A9B7}" destId="{9FCFA0DB-60BF-4277-82C4-6A4598C6BF30}" srcOrd="2" destOrd="0" parTransId="{663D6F90-520C-4838-87FC-0DABA85A964A}" sibTransId="{DBDEB1F8-33EA-41D6-A3E0-482595334E01}"/>
    <dgm:cxn modelId="{3AAC0354-13AC-41A5-B062-7FE66792C385}" type="presOf" srcId="{E394BBF2-47E5-4FF5-85D9-3D60FB0DEC6E}" destId="{F505D92D-90E6-4E38-B183-C7C01DDFB663}" srcOrd="0" destOrd="0" presId="urn:microsoft.com/office/officeart/2016/7/layout/ChevronBlockProcess"/>
    <dgm:cxn modelId="{57FA9656-90F0-4FCF-8BA8-1C77C96327C6}" type="presOf" srcId="{E0C9146F-C92C-4ABB-9833-6DE05F06F4E4}" destId="{D0418991-8F96-4E44-903C-7121BED6F57C}" srcOrd="0" destOrd="5" presId="urn:microsoft.com/office/officeart/2016/7/layout/ChevronBlockProcess"/>
    <dgm:cxn modelId="{21CDA57D-5009-4857-B6D7-FD81841C3E89}" type="presOf" srcId="{82FF5266-9E32-4594-95A1-9E619C41A9B7}" destId="{DCAA5892-B995-4586-9E6B-E5D3E9890AF4}" srcOrd="0" destOrd="0" presId="urn:microsoft.com/office/officeart/2016/7/layout/ChevronBlockProcess"/>
    <dgm:cxn modelId="{3664EF7F-B061-4B6C-A3C3-95FBB3B9175E}" srcId="{511F3C9B-F098-4665-A1D4-288F4B3C1ADC}" destId="{71EDCD25-C65F-4777-8111-3EB3032E7B23}" srcOrd="2" destOrd="0" parTransId="{A17F466A-DC57-4989-86F3-E77132888DFE}" sibTransId="{60297ADC-F60F-4076-90D3-B6622975C587}"/>
    <dgm:cxn modelId="{65D1D181-8BF0-429E-860A-7E6E0E6B8B41}" srcId="{C3D57A03-8E1B-4F47-9278-BFDFDF5ED21F}" destId="{E0C9146F-C92C-4ABB-9833-6DE05F06F4E4}" srcOrd="5" destOrd="0" parTransId="{7A192FA5-916D-4110-9B8F-9C59598BF479}" sibTransId="{723096FA-F16C-451A-83F3-C84B2357CA39}"/>
    <dgm:cxn modelId="{1650A882-2342-4D4D-9F8B-80A44F850BE7}" type="presOf" srcId="{6402C0EB-D000-4298-902E-EB28A95127AD}" destId="{4598FFA4-F586-4597-A090-B8D5B65B973C}" srcOrd="0" destOrd="2" presId="urn:microsoft.com/office/officeart/2016/7/layout/ChevronBlockProcess"/>
    <dgm:cxn modelId="{561F5285-1918-496B-9ECE-AA532B4709BC}" type="presOf" srcId="{511F3C9B-F098-4665-A1D4-288F4B3C1ADC}" destId="{6EE9EE16-47BA-4109-967B-F40BD3AB906B}" srcOrd="0" destOrd="0" presId="urn:microsoft.com/office/officeart/2016/7/layout/ChevronBlockProcess"/>
    <dgm:cxn modelId="{B64A1B8D-8DA8-4263-B176-55E706515893}" srcId="{E394BBF2-47E5-4FF5-85D9-3D60FB0DEC6E}" destId="{E514CD8B-91D3-4C85-A97C-0A1F4F6B5B8C}" srcOrd="2" destOrd="0" parTransId="{E25341C9-8789-449E-9E72-F92295449E74}" sibTransId="{D0E87A8F-6B65-49DB-87CA-3E378A4D4C92}"/>
    <dgm:cxn modelId="{04CA1A8E-C866-4A0D-9560-09B4DB4E17A8}" srcId="{9FCFA0DB-60BF-4277-82C4-6A4598C6BF30}" destId="{85D01D98-CC92-407C-B204-CD856008A991}" srcOrd="0" destOrd="0" parTransId="{5392809E-998B-4085-94D4-257EA14C8FFF}" sibTransId="{F2F49EE3-6504-4DA7-A5D9-0A41BDDB2CE4}"/>
    <dgm:cxn modelId="{D63DA991-0AAB-4924-B5BC-BBBDBC4390B7}" srcId="{C3D57A03-8E1B-4F47-9278-BFDFDF5ED21F}" destId="{C0F3637A-F356-45D2-8263-C35452EE6F12}" srcOrd="3" destOrd="0" parTransId="{DD2A168D-D361-426B-85CF-264D5D4B5A4B}" sibTransId="{507CD21C-F481-44C9-B026-C70AFF71E796}"/>
    <dgm:cxn modelId="{4FCCC592-E160-4BE1-BBA1-0F997C1A187C}" type="presOf" srcId="{43A068E7-3DB9-4395-ADCE-C5967A0A2A68}" destId="{C48F787D-09BC-4E3B-BFF3-F9E89343A514}" srcOrd="0" destOrd="3" presId="urn:microsoft.com/office/officeart/2016/7/layout/ChevronBlockProcess"/>
    <dgm:cxn modelId="{DB62CD94-767C-47B9-926C-A545025E23A8}" srcId="{511F3C9B-F098-4665-A1D4-288F4B3C1ADC}" destId="{B01CC37E-8456-443C-BCA2-3807084BCA14}" srcOrd="1" destOrd="0" parTransId="{695DCC24-1AC0-4DB3-B6D8-14B4854878AE}" sibTransId="{CB20551D-9D0C-4BAF-BC33-B77A7FF11C7B}"/>
    <dgm:cxn modelId="{49E9969A-05C2-48AE-9006-2CA5CD79A48B}" srcId="{511F3C9B-F098-4665-A1D4-288F4B3C1ADC}" destId="{6390EF41-DCEA-4CA0-80EC-03FEC6273745}" srcOrd="0" destOrd="0" parTransId="{9AEA0DBA-C2FD-463C-BF5D-44408107C4AA}" sibTransId="{3C090A1B-5EF4-45F6-B0D2-949FA728C1D3}"/>
    <dgm:cxn modelId="{BB980A9D-7C30-4014-B981-AA18E094B4CB}" srcId="{C3D57A03-8E1B-4F47-9278-BFDFDF5ED21F}" destId="{161734EA-EF83-40B5-A06A-D3BDDB4F825E}" srcOrd="4" destOrd="0" parTransId="{7E724B38-1C7B-4DC0-8BF5-8C7DDE2ACE64}" sibTransId="{67433303-2303-43E7-8D31-A66C40443628}"/>
    <dgm:cxn modelId="{6026FEA6-28EB-4E8F-BE0E-926C21100254}" srcId="{9FCFA0DB-60BF-4277-82C4-6A4598C6BF30}" destId="{C3E96EA4-58AF-4A3D-A535-A367CE86F6B8}" srcOrd="1" destOrd="0" parTransId="{3AE95F44-D409-4103-93C5-F24019C6106F}" sibTransId="{48F4796E-3809-4B29-BDD3-E5089BB4ED5F}"/>
    <dgm:cxn modelId="{094BAAB2-A704-4A43-BD3C-BFC01D70D624}" type="presOf" srcId="{C0F3637A-F356-45D2-8263-C35452EE6F12}" destId="{D0418991-8F96-4E44-903C-7121BED6F57C}" srcOrd="0" destOrd="3" presId="urn:microsoft.com/office/officeart/2016/7/layout/ChevronBlockProcess"/>
    <dgm:cxn modelId="{1E878FB8-F119-41F6-BB19-FDDDB33CCDEB}" type="presOf" srcId="{F96CDEFB-E5D6-4B49-ABA1-CE55E32F74C8}" destId="{D0418991-8F96-4E44-903C-7121BED6F57C}" srcOrd="0" destOrd="2" presId="urn:microsoft.com/office/officeart/2016/7/layout/ChevronBlockProcess"/>
    <dgm:cxn modelId="{44A259BB-1F12-49A7-BE19-A5279B0EE6F1}" type="presOf" srcId="{E5FB4AED-6F68-444D-B45D-8F153CC33732}" destId="{4598FFA4-F586-4597-A090-B8D5B65B973C}" srcOrd="0" destOrd="3" presId="urn:microsoft.com/office/officeart/2016/7/layout/ChevronBlockProcess"/>
    <dgm:cxn modelId="{9244D4BD-555B-400B-B906-6CE88A768FCD}" srcId="{82FF5266-9E32-4594-95A1-9E619C41A9B7}" destId="{C3D57A03-8E1B-4F47-9278-BFDFDF5ED21F}" srcOrd="0" destOrd="0" parTransId="{45F53650-BA5E-4CD4-BA21-344D60132D3D}" sibTransId="{DAFA46E4-AE78-4B6A-8688-9D29543BD48F}"/>
    <dgm:cxn modelId="{3C3CC2C6-87C0-49BF-807A-7E6407495AC8}" type="presOf" srcId="{C3D57A03-8E1B-4F47-9278-BFDFDF5ED21F}" destId="{228415B2-3E80-4F1F-9C28-80E7785C1289}" srcOrd="0" destOrd="0" presId="urn:microsoft.com/office/officeart/2016/7/layout/ChevronBlockProcess"/>
    <dgm:cxn modelId="{CDB15FD5-53B0-4459-8263-66891FD3BBB4}" srcId="{C3D57A03-8E1B-4F47-9278-BFDFDF5ED21F}" destId="{F96CDEFB-E5D6-4B49-ABA1-CE55E32F74C8}" srcOrd="2" destOrd="0" parTransId="{E063E7C3-3711-4429-B042-967F9D113550}" sibTransId="{C61B77AD-4CF6-4E12-8C66-693309A3BA45}"/>
    <dgm:cxn modelId="{8131FFD7-5D83-422B-B906-074A00FFDE02}" type="presOf" srcId="{85D01D98-CC92-407C-B204-CD856008A991}" destId="{4598FFA4-F586-4597-A090-B8D5B65B973C}" srcOrd="0" destOrd="0" presId="urn:microsoft.com/office/officeart/2016/7/layout/ChevronBlockProcess"/>
    <dgm:cxn modelId="{42D073DE-0788-4417-B88D-5C3C1F8976F6}" type="presOf" srcId="{B01CC37E-8456-443C-BCA2-3807084BCA14}" destId="{884867CC-1209-49BB-9C4C-FF4DF94BEFC4}" srcOrd="0" destOrd="1" presId="urn:microsoft.com/office/officeart/2016/7/layout/ChevronBlockProcess"/>
    <dgm:cxn modelId="{0BD5FDF3-98B0-4A6B-83CF-999B6B052BD1}" srcId="{C3D57A03-8E1B-4F47-9278-BFDFDF5ED21F}" destId="{F715EAC9-BBA9-499E-B6EC-DB08D760773E}" srcOrd="1" destOrd="0" parTransId="{29C730E6-4A52-4D25-ADA1-88CFE02C61A7}" sibTransId="{F21BDA5D-B648-40FA-8AB0-B0344EEEDF6C}"/>
    <dgm:cxn modelId="{641DA7FC-32B1-4413-BB01-76D6D6B59216}" srcId="{E394BBF2-47E5-4FF5-85D9-3D60FB0DEC6E}" destId="{22A72539-2F3C-4CD7-BA44-2E38C0949E52}" srcOrd="1" destOrd="0" parTransId="{8D552AF8-4CAC-48F5-954B-A2EA2B739DA0}" sibTransId="{F879E3FB-3570-4F30-BF74-87F62BE69730}"/>
    <dgm:cxn modelId="{DBEA5FB8-51B9-496A-959F-9E3BD0025FEA}" type="presParOf" srcId="{DCAA5892-B995-4586-9E6B-E5D3E9890AF4}" destId="{02F0AFD0-DED5-4CC1-8AE2-66C8669EA438}" srcOrd="0" destOrd="0" presId="urn:microsoft.com/office/officeart/2016/7/layout/ChevronBlockProcess"/>
    <dgm:cxn modelId="{5255E984-648D-41D2-BBB4-6FAB2502AA22}" type="presParOf" srcId="{02F0AFD0-DED5-4CC1-8AE2-66C8669EA438}" destId="{228415B2-3E80-4F1F-9C28-80E7785C1289}" srcOrd="0" destOrd="0" presId="urn:microsoft.com/office/officeart/2016/7/layout/ChevronBlockProcess"/>
    <dgm:cxn modelId="{F0DA93DC-D99B-4CF7-B83D-E06764D3BFE6}" type="presParOf" srcId="{02F0AFD0-DED5-4CC1-8AE2-66C8669EA438}" destId="{D0418991-8F96-4E44-903C-7121BED6F57C}" srcOrd="1" destOrd="0" presId="urn:microsoft.com/office/officeart/2016/7/layout/ChevronBlockProcess"/>
    <dgm:cxn modelId="{9188D524-814B-45B4-845C-57B6A602FEC9}" type="presParOf" srcId="{DCAA5892-B995-4586-9E6B-E5D3E9890AF4}" destId="{859BE5A9-09C7-4312-9781-76EC2C3E7393}" srcOrd="1" destOrd="0" presId="urn:microsoft.com/office/officeart/2016/7/layout/ChevronBlockProcess"/>
    <dgm:cxn modelId="{76FB65B9-A59E-4AD4-BA11-E056D608ECEC}" type="presParOf" srcId="{DCAA5892-B995-4586-9E6B-E5D3E9890AF4}" destId="{BF3985EB-B1B9-4774-BA8A-834D6251BF93}" srcOrd="2" destOrd="0" presId="urn:microsoft.com/office/officeart/2016/7/layout/ChevronBlockProcess"/>
    <dgm:cxn modelId="{BF8DBCF8-AA87-486B-8A5E-12C428AFEE26}" type="presParOf" srcId="{BF3985EB-B1B9-4774-BA8A-834D6251BF93}" destId="{6EE9EE16-47BA-4109-967B-F40BD3AB906B}" srcOrd="0" destOrd="0" presId="urn:microsoft.com/office/officeart/2016/7/layout/ChevronBlockProcess"/>
    <dgm:cxn modelId="{E7B25711-E011-44F3-8F0B-E5934F508BC3}" type="presParOf" srcId="{BF3985EB-B1B9-4774-BA8A-834D6251BF93}" destId="{884867CC-1209-49BB-9C4C-FF4DF94BEFC4}" srcOrd="1" destOrd="0" presId="urn:microsoft.com/office/officeart/2016/7/layout/ChevronBlockProcess"/>
    <dgm:cxn modelId="{A87EAB5A-6CEE-49C4-B25E-DBBB1431A25F}" type="presParOf" srcId="{DCAA5892-B995-4586-9E6B-E5D3E9890AF4}" destId="{8271DCBC-DEF8-4F26-9EF9-283FEEF96F51}" srcOrd="3" destOrd="0" presId="urn:microsoft.com/office/officeart/2016/7/layout/ChevronBlockProcess"/>
    <dgm:cxn modelId="{2F29D384-BDC7-4406-8C9B-B8852E173BB1}" type="presParOf" srcId="{DCAA5892-B995-4586-9E6B-E5D3E9890AF4}" destId="{64B5B913-FB77-495D-88B9-CFAD99F778C1}" srcOrd="4" destOrd="0" presId="urn:microsoft.com/office/officeart/2016/7/layout/ChevronBlockProcess"/>
    <dgm:cxn modelId="{61C5AFA5-F09C-43C8-9B72-C40C3E35830D}" type="presParOf" srcId="{64B5B913-FB77-495D-88B9-CFAD99F778C1}" destId="{95DDBAC8-931B-4CA0-BF0C-E46853F130AA}" srcOrd="0" destOrd="0" presId="urn:microsoft.com/office/officeart/2016/7/layout/ChevronBlockProcess"/>
    <dgm:cxn modelId="{BD4DF28E-D344-44F3-9C4B-1EB6BE3BFA61}" type="presParOf" srcId="{64B5B913-FB77-495D-88B9-CFAD99F778C1}" destId="{4598FFA4-F586-4597-A090-B8D5B65B973C}" srcOrd="1" destOrd="0" presId="urn:microsoft.com/office/officeart/2016/7/layout/ChevronBlockProcess"/>
    <dgm:cxn modelId="{E5F28DE6-4A37-4DCB-858F-9676746C950B}" type="presParOf" srcId="{DCAA5892-B995-4586-9E6B-E5D3E9890AF4}" destId="{3E8530D7-0096-4CB9-969D-7A2AC1035B81}" srcOrd="5" destOrd="0" presId="urn:microsoft.com/office/officeart/2016/7/layout/ChevronBlockProcess"/>
    <dgm:cxn modelId="{25550AC5-546E-4805-843B-54B8EE76D7E0}" type="presParOf" srcId="{DCAA5892-B995-4586-9E6B-E5D3E9890AF4}" destId="{A82EB4B9-4C54-411E-924D-3A8D3EE1C33D}" srcOrd="6" destOrd="0" presId="urn:microsoft.com/office/officeart/2016/7/layout/ChevronBlockProcess"/>
    <dgm:cxn modelId="{850C6D14-6AFE-49D1-BB84-2AC3824A3AAD}" type="presParOf" srcId="{A82EB4B9-4C54-411E-924D-3A8D3EE1C33D}" destId="{F505D92D-90E6-4E38-B183-C7C01DDFB663}" srcOrd="0" destOrd="0" presId="urn:microsoft.com/office/officeart/2016/7/layout/ChevronBlockProcess"/>
    <dgm:cxn modelId="{BA4AAA98-0A44-44F6-B551-32F9740FAF22}" type="presParOf" srcId="{A82EB4B9-4C54-411E-924D-3A8D3EE1C33D}" destId="{C48F787D-09BC-4E3B-BFF3-F9E89343A514}"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CEB49A5-ECE2-456E-A739-4D8D90720346}" type="doc">
      <dgm:prSet loTypeId="urn:microsoft.com/office/officeart/2008/layout/HorizontalMultiLevelHierarchy" loCatId="hierarchy" qsTypeId="urn:microsoft.com/office/officeart/2005/8/quickstyle/simple1" qsCatId="simple" csTypeId="urn:microsoft.com/office/officeart/2005/8/colors/accent0_2" csCatId="mainScheme" phldr="1"/>
      <dgm:spPr/>
      <dgm:t>
        <a:bodyPr/>
        <a:lstStyle/>
        <a:p>
          <a:endParaRPr lang="en-GB"/>
        </a:p>
      </dgm:t>
    </dgm:pt>
    <dgm:pt modelId="{CCE897E6-2787-4F1D-9C54-B0664A0E39C3}">
      <dgm:prSet phldrT="[Text]"/>
      <dgm:spPr/>
      <dgm:t>
        <a:bodyPr/>
        <a:lstStyle/>
        <a:p>
          <a:r>
            <a:rPr lang="en-GB">
              <a:latin typeface="Arial Rounded MT Bold" panose="020F0704030504030204" pitchFamily="34" charset="0"/>
            </a:rPr>
            <a:t>Student Representation Council (SRC)</a:t>
          </a:r>
        </a:p>
      </dgm:t>
    </dgm:pt>
    <dgm:pt modelId="{0A787BBB-E680-4DB6-81D8-7C42ABF7C66D}" type="parTrans" cxnId="{FE890AFD-DF66-4D31-B399-E4CEA6FFBB27}">
      <dgm:prSet/>
      <dgm:spPr/>
      <dgm:t>
        <a:bodyPr/>
        <a:lstStyle/>
        <a:p>
          <a:endParaRPr lang="en-GB"/>
        </a:p>
      </dgm:t>
    </dgm:pt>
    <dgm:pt modelId="{DEEC07F5-B884-4DFA-87DD-600ABE7CA976}" type="sibTrans" cxnId="{FE890AFD-DF66-4D31-B399-E4CEA6FFBB27}">
      <dgm:prSet/>
      <dgm:spPr/>
      <dgm:t>
        <a:bodyPr/>
        <a:lstStyle/>
        <a:p>
          <a:endParaRPr lang="en-GB"/>
        </a:p>
      </dgm:t>
    </dgm:pt>
    <dgm:pt modelId="{E1AF89EB-87A6-43E6-8D8D-352EA035CFFA}">
      <dgm:prSet phldrT="[Text]"/>
      <dgm:spPr/>
      <dgm:t>
        <a:bodyPr/>
        <a:lstStyle/>
        <a:p>
          <a:r>
            <a:rPr lang="en-GB">
              <a:latin typeface="Arial Rounded MT Bold" panose="020F0704030504030204" pitchFamily="34" charset="0"/>
            </a:rPr>
            <a:t>DUSA Executive </a:t>
          </a:r>
        </a:p>
      </dgm:t>
    </dgm:pt>
    <dgm:pt modelId="{321417B6-A5CA-4FB1-A341-5BF65D2279E4}" type="parTrans" cxnId="{0DBE809A-B429-4FF3-8612-2511FB579191}">
      <dgm:prSet/>
      <dgm:spPr/>
      <dgm:t>
        <a:bodyPr/>
        <a:lstStyle/>
        <a:p>
          <a:endParaRPr lang="en-GB"/>
        </a:p>
      </dgm:t>
    </dgm:pt>
    <dgm:pt modelId="{52E3277F-93B3-4815-B074-F5420632A557}" type="sibTrans" cxnId="{0DBE809A-B429-4FF3-8612-2511FB579191}">
      <dgm:prSet/>
      <dgm:spPr/>
      <dgm:t>
        <a:bodyPr/>
        <a:lstStyle/>
        <a:p>
          <a:endParaRPr lang="en-GB"/>
        </a:p>
      </dgm:t>
    </dgm:pt>
    <dgm:pt modelId="{C41CA3D8-48B2-46BA-B245-47BF7B7921C2}">
      <dgm:prSet phldrT="[Text]"/>
      <dgm:spPr/>
      <dgm:t>
        <a:bodyPr/>
        <a:lstStyle/>
        <a:p>
          <a:r>
            <a:rPr lang="en-GB">
              <a:latin typeface="Arial Rounded MT Bold" panose="020F0704030504030204" pitchFamily="34" charset="0"/>
            </a:rPr>
            <a:t>School Presidents</a:t>
          </a:r>
        </a:p>
      </dgm:t>
    </dgm:pt>
    <dgm:pt modelId="{15DCFD21-61E1-4D1C-B7D9-36BE6737F136}" type="parTrans" cxnId="{55E4ADE7-AD16-4401-BCDF-E7DEAA435C62}">
      <dgm:prSet/>
      <dgm:spPr/>
      <dgm:t>
        <a:bodyPr/>
        <a:lstStyle/>
        <a:p>
          <a:endParaRPr lang="en-GB"/>
        </a:p>
      </dgm:t>
    </dgm:pt>
    <dgm:pt modelId="{5FA2215A-57CF-48DB-9F05-9DC3853A29FE}" type="sibTrans" cxnId="{55E4ADE7-AD16-4401-BCDF-E7DEAA435C62}">
      <dgm:prSet/>
      <dgm:spPr/>
      <dgm:t>
        <a:bodyPr/>
        <a:lstStyle/>
        <a:p>
          <a:endParaRPr lang="en-GB"/>
        </a:p>
      </dgm:t>
    </dgm:pt>
    <dgm:pt modelId="{8C1D51E1-BE88-445D-BE62-FCE257CA3565}">
      <dgm:prSet phldrT="[Text]"/>
      <dgm:spPr/>
      <dgm:t>
        <a:bodyPr/>
        <a:lstStyle/>
        <a:p>
          <a:r>
            <a:rPr lang="en-GB">
              <a:latin typeface="Arial Rounded MT Bold" panose="020F0704030504030204" pitchFamily="34" charset="0"/>
            </a:rPr>
            <a:t>SRC Councillors</a:t>
          </a:r>
        </a:p>
      </dgm:t>
    </dgm:pt>
    <dgm:pt modelId="{5206C039-866E-4D92-85E4-D1338F30339F}" type="parTrans" cxnId="{2682F412-545E-455B-8DF7-EFCA5F9E3E67}">
      <dgm:prSet/>
      <dgm:spPr/>
      <dgm:t>
        <a:bodyPr/>
        <a:lstStyle/>
        <a:p>
          <a:endParaRPr lang="en-GB"/>
        </a:p>
      </dgm:t>
    </dgm:pt>
    <dgm:pt modelId="{73BB00EA-FE7E-4406-A174-B986C86016D9}" type="sibTrans" cxnId="{2682F412-545E-455B-8DF7-EFCA5F9E3E67}">
      <dgm:prSet/>
      <dgm:spPr/>
      <dgm:t>
        <a:bodyPr/>
        <a:lstStyle/>
        <a:p>
          <a:endParaRPr lang="en-GB"/>
        </a:p>
      </dgm:t>
    </dgm:pt>
    <dgm:pt modelId="{ABE623BC-91A3-46BB-8A28-93CF3E8BD8FD}">
      <dgm:prSet/>
      <dgm:spPr/>
      <dgm:t>
        <a:bodyPr/>
        <a:lstStyle/>
        <a:p>
          <a:r>
            <a:rPr lang="en-GB">
              <a:latin typeface="Arial Rounded MT Bold" panose="020F0704030504030204" pitchFamily="34" charset="0"/>
            </a:rPr>
            <a:t>DUSA  </a:t>
          </a:r>
        </a:p>
      </dgm:t>
    </dgm:pt>
    <dgm:pt modelId="{B5E64D22-4BCB-482D-B6BF-B148B7C6E342}" type="parTrans" cxnId="{07335205-0FE4-47B8-8315-D4C94DA09128}">
      <dgm:prSet/>
      <dgm:spPr/>
      <dgm:t>
        <a:bodyPr/>
        <a:lstStyle/>
        <a:p>
          <a:endParaRPr lang="en-GB"/>
        </a:p>
      </dgm:t>
    </dgm:pt>
    <dgm:pt modelId="{B49F367A-39F3-4B4D-BFFB-D12A29C1EFAE}" type="sibTrans" cxnId="{07335205-0FE4-47B8-8315-D4C94DA09128}">
      <dgm:prSet/>
      <dgm:spPr/>
      <dgm:t>
        <a:bodyPr/>
        <a:lstStyle/>
        <a:p>
          <a:endParaRPr lang="en-GB"/>
        </a:p>
      </dgm:t>
    </dgm:pt>
    <dgm:pt modelId="{43331FF3-C02B-4FD0-A85E-E2CD1E2743F3}">
      <dgm:prSet/>
      <dgm:spPr/>
      <dgm:t>
        <a:bodyPr/>
        <a:lstStyle/>
        <a:p>
          <a:r>
            <a:rPr lang="en-GB">
              <a:latin typeface="Arial Rounded MT Bold" panose="020F0704030504030204" pitchFamily="34" charset="0"/>
            </a:rPr>
            <a:t>Students</a:t>
          </a:r>
          <a:endParaRPr lang="en-GB" b="1"/>
        </a:p>
      </dgm:t>
    </dgm:pt>
    <dgm:pt modelId="{3A43D22E-6BC8-40D7-840B-43C50C17DD28}" type="parTrans" cxnId="{1AF4F105-7F2F-4E06-AD9C-EA72902DAAB4}">
      <dgm:prSet/>
      <dgm:spPr/>
      <dgm:t>
        <a:bodyPr/>
        <a:lstStyle/>
        <a:p>
          <a:endParaRPr lang="en-GB"/>
        </a:p>
      </dgm:t>
    </dgm:pt>
    <dgm:pt modelId="{6A46D966-4249-4A8A-8CC4-06518E8C550F}" type="sibTrans" cxnId="{1AF4F105-7F2F-4E06-AD9C-EA72902DAAB4}">
      <dgm:prSet/>
      <dgm:spPr/>
      <dgm:t>
        <a:bodyPr/>
        <a:lstStyle/>
        <a:p>
          <a:endParaRPr lang="en-GB"/>
        </a:p>
      </dgm:t>
    </dgm:pt>
    <dgm:pt modelId="{CE1144D0-1109-40AC-B5B5-AF07EB7C54F7}" type="pres">
      <dgm:prSet presAssocID="{9CEB49A5-ECE2-456E-A739-4D8D90720346}" presName="Name0" presStyleCnt="0">
        <dgm:presLayoutVars>
          <dgm:chPref val="1"/>
          <dgm:dir val="rev"/>
          <dgm:animOne val="branch"/>
          <dgm:animLvl val="lvl"/>
          <dgm:resizeHandles val="exact"/>
        </dgm:presLayoutVars>
      </dgm:prSet>
      <dgm:spPr/>
    </dgm:pt>
    <dgm:pt modelId="{651DC81B-6F66-4A0B-93F8-728741CF854D}" type="pres">
      <dgm:prSet presAssocID="{CCE897E6-2787-4F1D-9C54-B0664A0E39C3}" presName="root1" presStyleCnt="0"/>
      <dgm:spPr/>
    </dgm:pt>
    <dgm:pt modelId="{679E55D4-C2E6-4DC4-8C02-8211AF201587}" type="pres">
      <dgm:prSet presAssocID="{CCE897E6-2787-4F1D-9C54-B0664A0E39C3}" presName="LevelOneTextNode" presStyleLbl="node0" presStyleIdx="0" presStyleCnt="1">
        <dgm:presLayoutVars>
          <dgm:chPref val="3"/>
        </dgm:presLayoutVars>
      </dgm:prSet>
      <dgm:spPr/>
    </dgm:pt>
    <dgm:pt modelId="{7122A2D3-C44F-4C33-A6FE-0703C5E71B02}" type="pres">
      <dgm:prSet presAssocID="{CCE897E6-2787-4F1D-9C54-B0664A0E39C3}" presName="level2hierChild" presStyleCnt="0"/>
      <dgm:spPr/>
    </dgm:pt>
    <dgm:pt modelId="{62EB3D55-6FEA-4DCC-9C67-BBD4C26D2AD8}" type="pres">
      <dgm:prSet presAssocID="{321417B6-A5CA-4FB1-A341-5BF65D2279E4}" presName="conn2-1" presStyleLbl="parChTrans1D2" presStyleIdx="0" presStyleCnt="5"/>
      <dgm:spPr/>
    </dgm:pt>
    <dgm:pt modelId="{5AC57105-899C-4B0E-9DAB-ED9E1F32EB4D}" type="pres">
      <dgm:prSet presAssocID="{321417B6-A5CA-4FB1-A341-5BF65D2279E4}" presName="connTx" presStyleLbl="parChTrans1D2" presStyleIdx="0" presStyleCnt="5"/>
      <dgm:spPr/>
    </dgm:pt>
    <dgm:pt modelId="{BAB98B79-C80E-42C1-B637-EB686990C4D5}" type="pres">
      <dgm:prSet presAssocID="{E1AF89EB-87A6-43E6-8D8D-352EA035CFFA}" presName="root2" presStyleCnt="0"/>
      <dgm:spPr/>
    </dgm:pt>
    <dgm:pt modelId="{FB37BB54-6EB7-43A4-A1A1-EF0965351B18}" type="pres">
      <dgm:prSet presAssocID="{E1AF89EB-87A6-43E6-8D8D-352EA035CFFA}" presName="LevelTwoTextNode" presStyleLbl="node2" presStyleIdx="0" presStyleCnt="5">
        <dgm:presLayoutVars>
          <dgm:chPref val="3"/>
        </dgm:presLayoutVars>
      </dgm:prSet>
      <dgm:spPr/>
    </dgm:pt>
    <dgm:pt modelId="{ABC6F7D0-54F7-42D6-9685-7244904B96CA}" type="pres">
      <dgm:prSet presAssocID="{E1AF89EB-87A6-43E6-8D8D-352EA035CFFA}" presName="level3hierChild" presStyleCnt="0"/>
      <dgm:spPr/>
    </dgm:pt>
    <dgm:pt modelId="{DAB2630E-B7B3-43B3-AA38-EBDE32C20776}" type="pres">
      <dgm:prSet presAssocID="{15DCFD21-61E1-4D1C-B7D9-36BE6737F136}" presName="conn2-1" presStyleLbl="parChTrans1D2" presStyleIdx="1" presStyleCnt="5"/>
      <dgm:spPr/>
    </dgm:pt>
    <dgm:pt modelId="{36A0DA09-61CA-4F9E-81FB-6BA35BB8654C}" type="pres">
      <dgm:prSet presAssocID="{15DCFD21-61E1-4D1C-B7D9-36BE6737F136}" presName="connTx" presStyleLbl="parChTrans1D2" presStyleIdx="1" presStyleCnt="5"/>
      <dgm:spPr/>
    </dgm:pt>
    <dgm:pt modelId="{19CB4065-8EEC-4671-8CDD-B6F365400071}" type="pres">
      <dgm:prSet presAssocID="{C41CA3D8-48B2-46BA-B245-47BF7B7921C2}" presName="root2" presStyleCnt="0"/>
      <dgm:spPr/>
    </dgm:pt>
    <dgm:pt modelId="{CDD9C66F-5547-4FBE-A75E-2CDB2C5FA2D9}" type="pres">
      <dgm:prSet presAssocID="{C41CA3D8-48B2-46BA-B245-47BF7B7921C2}" presName="LevelTwoTextNode" presStyleLbl="node2" presStyleIdx="1" presStyleCnt="5">
        <dgm:presLayoutVars>
          <dgm:chPref val="3"/>
        </dgm:presLayoutVars>
      </dgm:prSet>
      <dgm:spPr/>
    </dgm:pt>
    <dgm:pt modelId="{D860232D-97B9-4AAC-A2E6-8D4A48E18A58}" type="pres">
      <dgm:prSet presAssocID="{C41CA3D8-48B2-46BA-B245-47BF7B7921C2}" presName="level3hierChild" presStyleCnt="0"/>
      <dgm:spPr/>
    </dgm:pt>
    <dgm:pt modelId="{BDC1AF7C-8B74-4BAF-8E1E-33D1E52D4C22}" type="pres">
      <dgm:prSet presAssocID="{5206C039-866E-4D92-85E4-D1338F30339F}" presName="conn2-1" presStyleLbl="parChTrans1D2" presStyleIdx="2" presStyleCnt="5"/>
      <dgm:spPr/>
    </dgm:pt>
    <dgm:pt modelId="{AF95DB79-6802-459D-8DDF-546674B4DF52}" type="pres">
      <dgm:prSet presAssocID="{5206C039-866E-4D92-85E4-D1338F30339F}" presName="connTx" presStyleLbl="parChTrans1D2" presStyleIdx="2" presStyleCnt="5"/>
      <dgm:spPr/>
    </dgm:pt>
    <dgm:pt modelId="{026F4CB3-346E-4386-BE82-E8714B261F1A}" type="pres">
      <dgm:prSet presAssocID="{8C1D51E1-BE88-445D-BE62-FCE257CA3565}" presName="root2" presStyleCnt="0"/>
      <dgm:spPr/>
    </dgm:pt>
    <dgm:pt modelId="{B2EBC3A5-C338-4725-8831-D4CC1D3CFB76}" type="pres">
      <dgm:prSet presAssocID="{8C1D51E1-BE88-445D-BE62-FCE257CA3565}" presName="LevelTwoTextNode" presStyleLbl="node2" presStyleIdx="2" presStyleCnt="5">
        <dgm:presLayoutVars>
          <dgm:chPref val="3"/>
        </dgm:presLayoutVars>
      </dgm:prSet>
      <dgm:spPr/>
    </dgm:pt>
    <dgm:pt modelId="{2D9AC325-0B0B-40BB-AD32-8A0528AEDAD6}" type="pres">
      <dgm:prSet presAssocID="{8C1D51E1-BE88-445D-BE62-FCE257CA3565}" presName="level3hierChild" presStyleCnt="0"/>
      <dgm:spPr/>
    </dgm:pt>
    <dgm:pt modelId="{1055EE86-629A-4DBE-97CA-717E0B4A03BF}" type="pres">
      <dgm:prSet presAssocID="{B5E64D22-4BCB-482D-B6BF-B148B7C6E342}" presName="conn2-1" presStyleLbl="parChTrans1D2" presStyleIdx="3" presStyleCnt="5"/>
      <dgm:spPr/>
    </dgm:pt>
    <dgm:pt modelId="{49C41046-3C2E-4559-9089-4C44500AD7F5}" type="pres">
      <dgm:prSet presAssocID="{B5E64D22-4BCB-482D-B6BF-B148B7C6E342}" presName="connTx" presStyleLbl="parChTrans1D2" presStyleIdx="3" presStyleCnt="5"/>
      <dgm:spPr/>
    </dgm:pt>
    <dgm:pt modelId="{66CE8D8E-489F-4279-A0F3-E2DF3E6CA212}" type="pres">
      <dgm:prSet presAssocID="{ABE623BC-91A3-46BB-8A28-93CF3E8BD8FD}" presName="root2" presStyleCnt="0"/>
      <dgm:spPr/>
    </dgm:pt>
    <dgm:pt modelId="{ABF8C626-A8C9-4899-A4F1-30453F4DB43F}" type="pres">
      <dgm:prSet presAssocID="{ABE623BC-91A3-46BB-8A28-93CF3E8BD8FD}" presName="LevelTwoTextNode" presStyleLbl="node2" presStyleIdx="3" presStyleCnt="5">
        <dgm:presLayoutVars>
          <dgm:chPref val="3"/>
        </dgm:presLayoutVars>
      </dgm:prSet>
      <dgm:spPr/>
    </dgm:pt>
    <dgm:pt modelId="{91E7784D-C69E-4F32-9E1F-9A9050EA8EE9}" type="pres">
      <dgm:prSet presAssocID="{ABE623BC-91A3-46BB-8A28-93CF3E8BD8FD}" presName="level3hierChild" presStyleCnt="0"/>
      <dgm:spPr/>
    </dgm:pt>
    <dgm:pt modelId="{7B3ADF60-C6B6-4F9D-94F8-33D52C9CCFAC}" type="pres">
      <dgm:prSet presAssocID="{3A43D22E-6BC8-40D7-840B-43C50C17DD28}" presName="conn2-1" presStyleLbl="parChTrans1D2" presStyleIdx="4" presStyleCnt="5"/>
      <dgm:spPr/>
    </dgm:pt>
    <dgm:pt modelId="{5039AED0-8694-4B93-B5CE-DBA1575662BE}" type="pres">
      <dgm:prSet presAssocID="{3A43D22E-6BC8-40D7-840B-43C50C17DD28}" presName="connTx" presStyleLbl="parChTrans1D2" presStyleIdx="4" presStyleCnt="5"/>
      <dgm:spPr/>
    </dgm:pt>
    <dgm:pt modelId="{BA66B457-4A9E-4DBA-A4F8-E9A51BCC75B6}" type="pres">
      <dgm:prSet presAssocID="{43331FF3-C02B-4FD0-A85E-E2CD1E2743F3}" presName="root2" presStyleCnt="0"/>
      <dgm:spPr/>
    </dgm:pt>
    <dgm:pt modelId="{FF72F5CF-AF2E-4DDC-9FF5-6CB6012E0049}" type="pres">
      <dgm:prSet presAssocID="{43331FF3-C02B-4FD0-A85E-E2CD1E2743F3}" presName="LevelTwoTextNode" presStyleLbl="node2" presStyleIdx="4" presStyleCnt="5" custLinFactNeighborX="-1945" custLinFactNeighborY="-766">
        <dgm:presLayoutVars>
          <dgm:chPref val="3"/>
        </dgm:presLayoutVars>
      </dgm:prSet>
      <dgm:spPr/>
    </dgm:pt>
    <dgm:pt modelId="{9A8DDF74-A79E-48E3-BBDB-C5C918AB591C}" type="pres">
      <dgm:prSet presAssocID="{43331FF3-C02B-4FD0-A85E-E2CD1E2743F3}" presName="level3hierChild" presStyleCnt="0"/>
      <dgm:spPr/>
    </dgm:pt>
  </dgm:ptLst>
  <dgm:cxnLst>
    <dgm:cxn modelId="{76722B03-CD80-42BF-89D9-CE592713DEEB}" type="presOf" srcId="{15DCFD21-61E1-4D1C-B7D9-36BE6737F136}" destId="{36A0DA09-61CA-4F9E-81FB-6BA35BB8654C}" srcOrd="1" destOrd="0" presId="urn:microsoft.com/office/officeart/2008/layout/HorizontalMultiLevelHierarchy"/>
    <dgm:cxn modelId="{B49A6C04-35B5-44E1-A4C8-0FF0817EC491}" type="presOf" srcId="{3A43D22E-6BC8-40D7-840B-43C50C17DD28}" destId="{7B3ADF60-C6B6-4F9D-94F8-33D52C9CCFAC}" srcOrd="0" destOrd="0" presId="urn:microsoft.com/office/officeart/2008/layout/HorizontalMultiLevelHierarchy"/>
    <dgm:cxn modelId="{07335205-0FE4-47B8-8315-D4C94DA09128}" srcId="{CCE897E6-2787-4F1D-9C54-B0664A0E39C3}" destId="{ABE623BC-91A3-46BB-8A28-93CF3E8BD8FD}" srcOrd="3" destOrd="0" parTransId="{B5E64D22-4BCB-482D-B6BF-B148B7C6E342}" sibTransId="{B49F367A-39F3-4B4D-BFFB-D12A29C1EFAE}"/>
    <dgm:cxn modelId="{1AF4F105-7F2F-4E06-AD9C-EA72902DAAB4}" srcId="{CCE897E6-2787-4F1D-9C54-B0664A0E39C3}" destId="{43331FF3-C02B-4FD0-A85E-E2CD1E2743F3}" srcOrd="4" destOrd="0" parTransId="{3A43D22E-6BC8-40D7-840B-43C50C17DD28}" sibTransId="{6A46D966-4249-4A8A-8CC4-06518E8C550F}"/>
    <dgm:cxn modelId="{2682F412-545E-455B-8DF7-EFCA5F9E3E67}" srcId="{CCE897E6-2787-4F1D-9C54-B0664A0E39C3}" destId="{8C1D51E1-BE88-445D-BE62-FCE257CA3565}" srcOrd="2" destOrd="0" parTransId="{5206C039-866E-4D92-85E4-D1338F30339F}" sibTransId="{73BB00EA-FE7E-4406-A174-B986C86016D9}"/>
    <dgm:cxn modelId="{3F20E11E-C24F-45E1-8564-87C77E8986E7}" type="presOf" srcId="{ABE623BC-91A3-46BB-8A28-93CF3E8BD8FD}" destId="{ABF8C626-A8C9-4899-A4F1-30453F4DB43F}" srcOrd="0" destOrd="0" presId="urn:microsoft.com/office/officeart/2008/layout/HorizontalMultiLevelHierarchy"/>
    <dgm:cxn modelId="{6855D23E-2DDD-4765-A117-B5E8126B7EF3}" type="presOf" srcId="{CCE897E6-2787-4F1D-9C54-B0664A0E39C3}" destId="{679E55D4-C2E6-4DC4-8C02-8211AF201587}" srcOrd="0" destOrd="0" presId="urn:microsoft.com/office/officeart/2008/layout/HorizontalMultiLevelHierarchy"/>
    <dgm:cxn modelId="{4880F843-8FB8-4E8A-89BF-A0014E24A0B9}" type="presOf" srcId="{321417B6-A5CA-4FB1-A341-5BF65D2279E4}" destId="{62EB3D55-6FEA-4DCC-9C67-BBD4C26D2AD8}" srcOrd="0" destOrd="0" presId="urn:microsoft.com/office/officeart/2008/layout/HorizontalMultiLevelHierarchy"/>
    <dgm:cxn modelId="{F673DC49-D85C-47B9-A7C5-28A5F0003AFF}" type="presOf" srcId="{9CEB49A5-ECE2-456E-A739-4D8D90720346}" destId="{CE1144D0-1109-40AC-B5B5-AF07EB7C54F7}" srcOrd="0" destOrd="0" presId="urn:microsoft.com/office/officeart/2008/layout/HorizontalMultiLevelHierarchy"/>
    <dgm:cxn modelId="{CA89B372-3DD2-452E-B7A3-70E70AC973D5}" type="presOf" srcId="{B5E64D22-4BCB-482D-B6BF-B148B7C6E342}" destId="{49C41046-3C2E-4559-9089-4C44500AD7F5}" srcOrd="1" destOrd="0" presId="urn:microsoft.com/office/officeart/2008/layout/HorizontalMultiLevelHierarchy"/>
    <dgm:cxn modelId="{DF606D54-916A-488F-8B0B-DCE8806EC5E8}" type="presOf" srcId="{5206C039-866E-4D92-85E4-D1338F30339F}" destId="{AF95DB79-6802-459D-8DDF-546674B4DF52}" srcOrd="1" destOrd="0" presId="urn:microsoft.com/office/officeart/2008/layout/HorizontalMultiLevelHierarchy"/>
    <dgm:cxn modelId="{E9AEA47A-CEB5-4ACF-8E1E-4BBADF635043}" type="presOf" srcId="{C41CA3D8-48B2-46BA-B245-47BF7B7921C2}" destId="{CDD9C66F-5547-4FBE-A75E-2CDB2C5FA2D9}" srcOrd="0" destOrd="0" presId="urn:microsoft.com/office/officeart/2008/layout/HorizontalMultiLevelHierarchy"/>
    <dgm:cxn modelId="{835F2D7C-399C-4422-9367-4983A0DB2629}" type="presOf" srcId="{8C1D51E1-BE88-445D-BE62-FCE257CA3565}" destId="{B2EBC3A5-C338-4725-8831-D4CC1D3CFB76}" srcOrd="0" destOrd="0" presId="urn:microsoft.com/office/officeart/2008/layout/HorizontalMultiLevelHierarchy"/>
    <dgm:cxn modelId="{0DBE809A-B429-4FF3-8612-2511FB579191}" srcId="{CCE897E6-2787-4F1D-9C54-B0664A0E39C3}" destId="{E1AF89EB-87A6-43E6-8D8D-352EA035CFFA}" srcOrd="0" destOrd="0" parTransId="{321417B6-A5CA-4FB1-A341-5BF65D2279E4}" sibTransId="{52E3277F-93B3-4815-B074-F5420632A557}"/>
    <dgm:cxn modelId="{A94D22A4-16E1-4093-BB18-FC60A1E0DF8C}" type="presOf" srcId="{3A43D22E-6BC8-40D7-840B-43C50C17DD28}" destId="{5039AED0-8694-4B93-B5CE-DBA1575662BE}" srcOrd="1" destOrd="0" presId="urn:microsoft.com/office/officeart/2008/layout/HorizontalMultiLevelHierarchy"/>
    <dgm:cxn modelId="{4E71B5B2-E21B-45C3-9136-621836C512D5}" type="presOf" srcId="{43331FF3-C02B-4FD0-A85E-E2CD1E2743F3}" destId="{FF72F5CF-AF2E-4DDC-9FF5-6CB6012E0049}" srcOrd="0" destOrd="0" presId="urn:microsoft.com/office/officeart/2008/layout/HorizontalMultiLevelHierarchy"/>
    <dgm:cxn modelId="{B04EE0BF-5990-4350-90D9-0449C84A34F7}" type="presOf" srcId="{15DCFD21-61E1-4D1C-B7D9-36BE6737F136}" destId="{DAB2630E-B7B3-43B3-AA38-EBDE32C20776}" srcOrd="0" destOrd="0" presId="urn:microsoft.com/office/officeart/2008/layout/HorizontalMultiLevelHierarchy"/>
    <dgm:cxn modelId="{BB229BC0-FA6D-4071-A5D9-7DE302B4E9CA}" type="presOf" srcId="{5206C039-866E-4D92-85E4-D1338F30339F}" destId="{BDC1AF7C-8B74-4BAF-8E1E-33D1E52D4C22}" srcOrd="0" destOrd="0" presId="urn:microsoft.com/office/officeart/2008/layout/HorizontalMultiLevelHierarchy"/>
    <dgm:cxn modelId="{C0390AC1-B663-472D-92C9-4B795190CFC8}" type="presOf" srcId="{E1AF89EB-87A6-43E6-8D8D-352EA035CFFA}" destId="{FB37BB54-6EB7-43A4-A1A1-EF0965351B18}" srcOrd="0" destOrd="0" presId="urn:microsoft.com/office/officeart/2008/layout/HorizontalMultiLevelHierarchy"/>
    <dgm:cxn modelId="{B11656CC-C0B4-4D60-AD66-B23D6C5D8A02}" type="presOf" srcId="{321417B6-A5CA-4FB1-A341-5BF65D2279E4}" destId="{5AC57105-899C-4B0E-9DAB-ED9E1F32EB4D}" srcOrd="1" destOrd="0" presId="urn:microsoft.com/office/officeart/2008/layout/HorizontalMultiLevelHierarchy"/>
    <dgm:cxn modelId="{BB639CE1-479D-400B-8550-C80937B721C0}" type="presOf" srcId="{B5E64D22-4BCB-482D-B6BF-B148B7C6E342}" destId="{1055EE86-629A-4DBE-97CA-717E0B4A03BF}" srcOrd="0" destOrd="0" presId="urn:microsoft.com/office/officeart/2008/layout/HorizontalMultiLevelHierarchy"/>
    <dgm:cxn modelId="{55E4ADE7-AD16-4401-BCDF-E7DEAA435C62}" srcId="{CCE897E6-2787-4F1D-9C54-B0664A0E39C3}" destId="{C41CA3D8-48B2-46BA-B245-47BF7B7921C2}" srcOrd="1" destOrd="0" parTransId="{15DCFD21-61E1-4D1C-B7D9-36BE6737F136}" sibTransId="{5FA2215A-57CF-48DB-9F05-9DC3853A29FE}"/>
    <dgm:cxn modelId="{FE890AFD-DF66-4D31-B399-E4CEA6FFBB27}" srcId="{9CEB49A5-ECE2-456E-A739-4D8D90720346}" destId="{CCE897E6-2787-4F1D-9C54-B0664A0E39C3}" srcOrd="0" destOrd="0" parTransId="{0A787BBB-E680-4DB6-81D8-7C42ABF7C66D}" sibTransId="{DEEC07F5-B884-4DFA-87DD-600ABE7CA976}"/>
    <dgm:cxn modelId="{4688695B-BA5B-406C-8932-68A87061307A}" type="presParOf" srcId="{CE1144D0-1109-40AC-B5B5-AF07EB7C54F7}" destId="{651DC81B-6F66-4A0B-93F8-728741CF854D}" srcOrd="0" destOrd="0" presId="urn:microsoft.com/office/officeart/2008/layout/HorizontalMultiLevelHierarchy"/>
    <dgm:cxn modelId="{C33D2B1F-FAF3-457C-A64C-3F7F0F132A6D}" type="presParOf" srcId="{651DC81B-6F66-4A0B-93F8-728741CF854D}" destId="{679E55D4-C2E6-4DC4-8C02-8211AF201587}" srcOrd="0" destOrd="0" presId="urn:microsoft.com/office/officeart/2008/layout/HorizontalMultiLevelHierarchy"/>
    <dgm:cxn modelId="{FD3FDB5D-2A76-4A16-BE5E-ADD68E666D82}" type="presParOf" srcId="{651DC81B-6F66-4A0B-93F8-728741CF854D}" destId="{7122A2D3-C44F-4C33-A6FE-0703C5E71B02}" srcOrd="1" destOrd="0" presId="urn:microsoft.com/office/officeart/2008/layout/HorizontalMultiLevelHierarchy"/>
    <dgm:cxn modelId="{7DCA3134-B8E2-4305-90B4-C2FD49E0A963}" type="presParOf" srcId="{7122A2D3-C44F-4C33-A6FE-0703C5E71B02}" destId="{62EB3D55-6FEA-4DCC-9C67-BBD4C26D2AD8}" srcOrd="0" destOrd="0" presId="urn:microsoft.com/office/officeart/2008/layout/HorizontalMultiLevelHierarchy"/>
    <dgm:cxn modelId="{E6B904EB-C60E-4ECD-A18D-94C99EC74268}" type="presParOf" srcId="{62EB3D55-6FEA-4DCC-9C67-BBD4C26D2AD8}" destId="{5AC57105-899C-4B0E-9DAB-ED9E1F32EB4D}" srcOrd="0" destOrd="0" presId="urn:microsoft.com/office/officeart/2008/layout/HorizontalMultiLevelHierarchy"/>
    <dgm:cxn modelId="{35FFB022-6611-47F4-BC9F-EDA6CF2B34FF}" type="presParOf" srcId="{7122A2D3-C44F-4C33-A6FE-0703C5E71B02}" destId="{BAB98B79-C80E-42C1-B637-EB686990C4D5}" srcOrd="1" destOrd="0" presId="urn:microsoft.com/office/officeart/2008/layout/HorizontalMultiLevelHierarchy"/>
    <dgm:cxn modelId="{5546D5E5-3CF0-4416-8EA2-2D95655AFE16}" type="presParOf" srcId="{BAB98B79-C80E-42C1-B637-EB686990C4D5}" destId="{FB37BB54-6EB7-43A4-A1A1-EF0965351B18}" srcOrd="0" destOrd="0" presId="urn:microsoft.com/office/officeart/2008/layout/HorizontalMultiLevelHierarchy"/>
    <dgm:cxn modelId="{8711F8B2-096A-4DC4-BCF9-C9FC38AF8E8F}" type="presParOf" srcId="{BAB98B79-C80E-42C1-B637-EB686990C4D5}" destId="{ABC6F7D0-54F7-42D6-9685-7244904B96CA}" srcOrd="1" destOrd="0" presId="urn:microsoft.com/office/officeart/2008/layout/HorizontalMultiLevelHierarchy"/>
    <dgm:cxn modelId="{0BC63041-24A6-4AD7-8620-6D1C52921B92}" type="presParOf" srcId="{7122A2D3-C44F-4C33-A6FE-0703C5E71B02}" destId="{DAB2630E-B7B3-43B3-AA38-EBDE32C20776}" srcOrd="2" destOrd="0" presId="urn:microsoft.com/office/officeart/2008/layout/HorizontalMultiLevelHierarchy"/>
    <dgm:cxn modelId="{8CA97629-38CD-4EAA-98A8-6D9A378C8495}" type="presParOf" srcId="{DAB2630E-B7B3-43B3-AA38-EBDE32C20776}" destId="{36A0DA09-61CA-4F9E-81FB-6BA35BB8654C}" srcOrd="0" destOrd="0" presId="urn:microsoft.com/office/officeart/2008/layout/HorizontalMultiLevelHierarchy"/>
    <dgm:cxn modelId="{5AED24BC-B5C1-454C-A445-CD3B79E293F8}" type="presParOf" srcId="{7122A2D3-C44F-4C33-A6FE-0703C5E71B02}" destId="{19CB4065-8EEC-4671-8CDD-B6F365400071}" srcOrd="3" destOrd="0" presId="urn:microsoft.com/office/officeart/2008/layout/HorizontalMultiLevelHierarchy"/>
    <dgm:cxn modelId="{8A5E3411-139C-424D-AC38-50B57664D6F5}" type="presParOf" srcId="{19CB4065-8EEC-4671-8CDD-B6F365400071}" destId="{CDD9C66F-5547-4FBE-A75E-2CDB2C5FA2D9}" srcOrd="0" destOrd="0" presId="urn:microsoft.com/office/officeart/2008/layout/HorizontalMultiLevelHierarchy"/>
    <dgm:cxn modelId="{33244CEB-97E7-426C-B274-CD68CAFA48B6}" type="presParOf" srcId="{19CB4065-8EEC-4671-8CDD-B6F365400071}" destId="{D860232D-97B9-4AAC-A2E6-8D4A48E18A58}" srcOrd="1" destOrd="0" presId="urn:microsoft.com/office/officeart/2008/layout/HorizontalMultiLevelHierarchy"/>
    <dgm:cxn modelId="{2B209065-4216-4E22-810C-724390BF6AA2}" type="presParOf" srcId="{7122A2D3-C44F-4C33-A6FE-0703C5E71B02}" destId="{BDC1AF7C-8B74-4BAF-8E1E-33D1E52D4C22}" srcOrd="4" destOrd="0" presId="urn:microsoft.com/office/officeart/2008/layout/HorizontalMultiLevelHierarchy"/>
    <dgm:cxn modelId="{369A22F9-A3E8-47AC-8160-FC13B4FED038}" type="presParOf" srcId="{BDC1AF7C-8B74-4BAF-8E1E-33D1E52D4C22}" destId="{AF95DB79-6802-459D-8DDF-546674B4DF52}" srcOrd="0" destOrd="0" presId="urn:microsoft.com/office/officeart/2008/layout/HorizontalMultiLevelHierarchy"/>
    <dgm:cxn modelId="{6CA90B0B-A789-45FF-93EB-813477A49CC4}" type="presParOf" srcId="{7122A2D3-C44F-4C33-A6FE-0703C5E71B02}" destId="{026F4CB3-346E-4386-BE82-E8714B261F1A}" srcOrd="5" destOrd="0" presId="urn:microsoft.com/office/officeart/2008/layout/HorizontalMultiLevelHierarchy"/>
    <dgm:cxn modelId="{78C596CE-0316-4C5F-8005-FF92C7986CE6}" type="presParOf" srcId="{026F4CB3-346E-4386-BE82-E8714B261F1A}" destId="{B2EBC3A5-C338-4725-8831-D4CC1D3CFB76}" srcOrd="0" destOrd="0" presId="urn:microsoft.com/office/officeart/2008/layout/HorizontalMultiLevelHierarchy"/>
    <dgm:cxn modelId="{8954F641-CAD3-45C3-9B71-C947F1116809}" type="presParOf" srcId="{026F4CB3-346E-4386-BE82-E8714B261F1A}" destId="{2D9AC325-0B0B-40BB-AD32-8A0528AEDAD6}" srcOrd="1" destOrd="0" presId="urn:microsoft.com/office/officeart/2008/layout/HorizontalMultiLevelHierarchy"/>
    <dgm:cxn modelId="{D0F32B92-7897-45AD-9522-666061F6EA29}" type="presParOf" srcId="{7122A2D3-C44F-4C33-A6FE-0703C5E71B02}" destId="{1055EE86-629A-4DBE-97CA-717E0B4A03BF}" srcOrd="6" destOrd="0" presId="urn:microsoft.com/office/officeart/2008/layout/HorizontalMultiLevelHierarchy"/>
    <dgm:cxn modelId="{6DE0F8E4-F32D-428F-8F40-B901B4E40269}" type="presParOf" srcId="{1055EE86-629A-4DBE-97CA-717E0B4A03BF}" destId="{49C41046-3C2E-4559-9089-4C44500AD7F5}" srcOrd="0" destOrd="0" presId="urn:microsoft.com/office/officeart/2008/layout/HorizontalMultiLevelHierarchy"/>
    <dgm:cxn modelId="{6C723546-33C6-4EFD-9DC7-5A9EF109A2F6}" type="presParOf" srcId="{7122A2D3-C44F-4C33-A6FE-0703C5E71B02}" destId="{66CE8D8E-489F-4279-A0F3-E2DF3E6CA212}" srcOrd="7" destOrd="0" presId="urn:microsoft.com/office/officeart/2008/layout/HorizontalMultiLevelHierarchy"/>
    <dgm:cxn modelId="{B2496ACC-E68C-47C0-8CB9-B628037F4340}" type="presParOf" srcId="{66CE8D8E-489F-4279-A0F3-E2DF3E6CA212}" destId="{ABF8C626-A8C9-4899-A4F1-30453F4DB43F}" srcOrd="0" destOrd="0" presId="urn:microsoft.com/office/officeart/2008/layout/HorizontalMultiLevelHierarchy"/>
    <dgm:cxn modelId="{29819B49-1A46-4B8C-BAD6-07304D05A0D4}" type="presParOf" srcId="{66CE8D8E-489F-4279-A0F3-E2DF3E6CA212}" destId="{91E7784D-C69E-4F32-9E1F-9A9050EA8EE9}" srcOrd="1" destOrd="0" presId="urn:microsoft.com/office/officeart/2008/layout/HorizontalMultiLevelHierarchy"/>
    <dgm:cxn modelId="{C9E211B1-6C18-4047-A3D2-0D0325AF13B5}" type="presParOf" srcId="{7122A2D3-C44F-4C33-A6FE-0703C5E71B02}" destId="{7B3ADF60-C6B6-4F9D-94F8-33D52C9CCFAC}" srcOrd="8" destOrd="0" presId="urn:microsoft.com/office/officeart/2008/layout/HorizontalMultiLevelHierarchy"/>
    <dgm:cxn modelId="{3A77FB91-80EC-4F9B-BFF5-89A7C7C09603}" type="presParOf" srcId="{7B3ADF60-C6B6-4F9D-94F8-33D52C9CCFAC}" destId="{5039AED0-8694-4B93-B5CE-DBA1575662BE}" srcOrd="0" destOrd="0" presId="urn:microsoft.com/office/officeart/2008/layout/HorizontalMultiLevelHierarchy"/>
    <dgm:cxn modelId="{FDFFD106-44D5-459C-9907-CD49D382E53E}" type="presParOf" srcId="{7122A2D3-C44F-4C33-A6FE-0703C5E71B02}" destId="{BA66B457-4A9E-4DBA-A4F8-E9A51BCC75B6}" srcOrd="9" destOrd="0" presId="urn:microsoft.com/office/officeart/2008/layout/HorizontalMultiLevelHierarchy"/>
    <dgm:cxn modelId="{69D08E12-676B-4CE7-8CD8-2672EECFF7D9}" type="presParOf" srcId="{BA66B457-4A9E-4DBA-A4F8-E9A51BCC75B6}" destId="{FF72F5CF-AF2E-4DDC-9FF5-6CB6012E0049}" srcOrd="0" destOrd="0" presId="urn:microsoft.com/office/officeart/2008/layout/HorizontalMultiLevelHierarchy"/>
    <dgm:cxn modelId="{AFBB0C37-9665-49A2-B8A0-4EC3BC3FD226}" type="presParOf" srcId="{BA66B457-4A9E-4DBA-A4F8-E9A51BCC75B6}" destId="{9A8DDF74-A79E-48E3-BBDB-C5C918AB591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B3D60CF-42B3-4478-9802-43C99481EAA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5151110-3668-4052-B31B-16F5A1543A68}">
      <dgm:prSet/>
      <dgm:spPr/>
      <dgm:t>
        <a:bodyPr/>
        <a:lstStyle/>
        <a:p>
          <a:r>
            <a:rPr lang="en-GB"/>
            <a:t>Explain why feedback is important and what role you play in the representation system </a:t>
          </a:r>
          <a:endParaRPr lang="en-US"/>
        </a:p>
      </dgm:t>
    </dgm:pt>
    <dgm:pt modelId="{095957FD-34C0-4A82-93F8-AE23BE445E19}" type="parTrans" cxnId="{D5DAA36A-CCC6-4F4E-A507-B39BA1D778B3}">
      <dgm:prSet/>
      <dgm:spPr/>
      <dgm:t>
        <a:bodyPr/>
        <a:lstStyle/>
        <a:p>
          <a:endParaRPr lang="en-US"/>
        </a:p>
      </dgm:t>
    </dgm:pt>
    <dgm:pt modelId="{FD9358A1-BA66-40EA-92C2-F17D7422EFC4}" type="sibTrans" cxnId="{D5DAA36A-CCC6-4F4E-A507-B39BA1D778B3}">
      <dgm:prSet/>
      <dgm:spPr/>
      <dgm:t>
        <a:bodyPr/>
        <a:lstStyle/>
        <a:p>
          <a:endParaRPr lang="en-US"/>
        </a:p>
      </dgm:t>
    </dgm:pt>
    <dgm:pt modelId="{69CFF7BF-2716-4CE7-B489-872B5E83CDAA}">
      <dgm:prSet/>
      <dgm:spPr/>
      <dgm:t>
        <a:bodyPr/>
        <a:lstStyle/>
        <a:p>
          <a:r>
            <a:rPr lang="en-GB"/>
            <a:t>What to focus on and how to collect feedback</a:t>
          </a:r>
          <a:endParaRPr lang="en-US"/>
        </a:p>
      </dgm:t>
    </dgm:pt>
    <dgm:pt modelId="{11C9B2EF-C1FD-4885-8543-BFE36C5B9AF4}" type="parTrans" cxnId="{5C216758-862A-4137-AB54-3D598517AAC0}">
      <dgm:prSet/>
      <dgm:spPr/>
      <dgm:t>
        <a:bodyPr/>
        <a:lstStyle/>
        <a:p>
          <a:endParaRPr lang="en-US"/>
        </a:p>
      </dgm:t>
    </dgm:pt>
    <dgm:pt modelId="{71CF0640-6692-4E4A-BFDF-00194A9F680E}" type="sibTrans" cxnId="{5C216758-862A-4137-AB54-3D598517AAC0}">
      <dgm:prSet/>
      <dgm:spPr/>
      <dgm:t>
        <a:bodyPr/>
        <a:lstStyle/>
        <a:p>
          <a:endParaRPr lang="en-US"/>
        </a:p>
      </dgm:t>
    </dgm:pt>
    <dgm:pt modelId="{59746C96-252C-4705-8661-42B6AD014C8C}">
      <dgm:prSet/>
      <dgm:spPr/>
      <dgm:t>
        <a:bodyPr/>
        <a:lstStyle/>
        <a:p>
          <a:r>
            <a:rPr lang="en-GB"/>
            <a:t>Analysing the feedback </a:t>
          </a:r>
          <a:endParaRPr lang="en-US"/>
        </a:p>
      </dgm:t>
    </dgm:pt>
    <dgm:pt modelId="{82F98A6A-CE1B-42B7-A1A7-AA52A7C863C9}" type="parTrans" cxnId="{36164C79-F719-40FB-929D-2E0CF7C3864E}">
      <dgm:prSet/>
      <dgm:spPr/>
      <dgm:t>
        <a:bodyPr/>
        <a:lstStyle/>
        <a:p>
          <a:endParaRPr lang="en-US"/>
        </a:p>
      </dgm:t>
    </dgm:pt>
    <dgm:pt modelId="{7BC619D9-B9B2-4937-A4B8-6EAF1731E1F5}" type="sibTrans" cxnId="{36164C79-F719-40FB-929D-2E0CF7C3864E}">
      <dgm:prSet/>
      <dgm:spPr/>
      <dgm:t>
        <a:bodyPr/>
        <a:lstStyle/>
        <a:p>
          <a:endParaRPr lang="en-US"/>
        </a:p>
      </dgm:t>
    </dgm:pt>
    <dgm:pt modelId="{F1BB5DD0-DE05-4EC3-B93C-93F0A48A8768}">
      <dgm:prSet/>
      <dgm:spPr/>
      <dgm:t>
        <a:bodyPr/>
        <a:lstStyle/>
        <a:p>
          <a:r>
            <a:rPr lang="en-GB"/>
            <a:t>How to effectively present feedback </a:t>
          </a:r>
          <a:endParaRPr lang="en-US"/>
        </a:p>
      </dgm:t>
    </dgm:pt>
    <dgm:pt modelId="{F396A7C8-448C-4D18-8417-9162EF45366B}" type="parTrans" cxnId="{3ACFA19D-5596-467F-AB20-39E5F743805E}">
      <dgm:prSet/>
      <dgm:spPr/>
      <dgm:t>
        <a:bodyPr/>
        <a:lstStyle/>
        <a:p>
          <a:endParaRPr lang="en-US"/>
        </a:p>
      </dgm:t>
    </dgm:pt>
    <dgm:pt modelId="{A220157B-563C-4ECD-90A8-009A30CFC881}" type="sibTrans" cxnId="{3ACFA19D-5596-467F-AB20-39E5F743805E}">
      <dgm:prSet/>
      <dgm:spPr/>
      <dgm:t>
        <a:bodyPr/>
        <a:lstStyle/>
        <a:p>
          <a:endParaRPr lang="en-US"/>
        </a:p>
      </dgm:t>
    </dgm:pt>
    <dgm:pt modelId="{A3A1B74A-BC55-40F3-BA7C-6BC83A8BFEBD}">
      <dgm:prSet/>
      <dgm:spPr/>
      <dgm:t>
        <a:bodyPr/>
        <a:lstStyle/>
        <a:p>
          <a:r>
            <a:rPr lang="en-GB"/>
            <a:t>How to feedback to students </a:t>
          </a:r>
          <a:endParaRPr lang="en-US"/>
        </a:p>
      </dgm:t>
    </dgm:pt>
    <dgm:pt modelId="{291C5041-ED94-4B26-9CB1-8525C65A4030}" type="parTrans" cxnId="{37DE0CEE-55DC-4F1A-A471-0C2BBAE3FE3A}">
      <dgm:prSet/>
      <dgm:spPr/>
      <dgm:t>
        <a:bodyPr/>
        <a:lstStyle/>
        <a:p>
          <a:endParaRPr lang="en-US"/>
        </a:p>
      </dgm:t>
    </dgm:pt>
    <dgm:pt modelId="{1891CCF9-49E4-4458-B5AB-2138A2657FEF}" type="sibTrans" cxnId="{37DE0CEE-55DC-4F1A-A471-0C2BBAE3FE3A}">
      <dgm:prSet/>
      <dgm:spPr/>
      <dgm:t>
        <a:bodyPr/>
        <a:lstStyle/>
        <a:p>
          <a:endParaRPr lang="en-US"/>
        </a:p>
      </dgm:t>
    </dgm:pt>
    <dgm:pt modelId="{66C75571-C626-42EC-9C52-C1E77A35EB63}" type="pres">
      <dgm:prSet presAssocID="{7B3D60CF-42B3-4478-9802-43C99481EAAE}" presName="vert0" presStyleCnt="0">
        <dgm:presLayoutVars>
          <dgm:dir/>
          <dgm:animOne val="branch"/>
          <dgm:animLvl val="lvl"/>
        </dgm:presLayoutVars>
      </dgm:prSet>
      <dgm:spPr/>
    </dgm:pt>
    <dgm:pt modelId="{523047EA-59DD-48DC-98F6-D10438C7B2C7}" type="pres">
      <dgm:prSet presAssocID="{B5151110-3668-4052-B31B-16F5A1543A68}" presName="thickLine" presStyleLbl="alignNode1" presStyleIdx="0" presStyleCnt="5"/>
      <dgm:spPr/>
    </dgm:pt>
    <dgm:pt modelId="{FCE6BF02-5E9C-49CE-BAF9-F5BBC21DE468}" type="pres">
      <dgm:prSet presAssocID="{B5151110-3668-4052-B31B-16F5A1543A68}" presName="horz1" presStyleCnt="0"/>
      <dgm:spPr/>
    </dgm:pt>
    <dgm:pt modelId="{967DE129-1761-4C91-9B6A-83F2F81E3A22}" type="pres">
      <dgm:prSet presAssocID="{B5151110-3668-4052-B31B-16F5A1543A68}" presName="tx1" presStyleLbl="revTx" presStyleIdx="0" presStyleCnt="5"/>
      <dgm:spPr/>
    </dgm:pt>
    <dgm:pt modelId="{1E30E929-34EC-4A9E-BD7C-83D358BD361C}" type="pres">
      <dgm:prSet presAssocID="{B5151110-3668-4052-B31B-16F5A1543A68}" presName="vert1" presStyleCnt="0"/>
      <dgm:spPr/>
    </dgm:pt>
    <dgm:pt modelId="{B3CE6A00-BF2F-44D7-B957-0669249C00AE}" type="pres">
      <dgm:prSet presAssocID="{69CFF7BF-2716-4CE7-B489-872B5E83CDAA}" presName="thickLine" presStyleLbl="alignNode1" presStyleIdx="1" presStyleCnt="5"/>
      <dgm:spPr/>
    </dgm:pt>
    <dgm:pt modelId="{C9A3F79B-FA30-46AC-A4C7-356CA32736A9}" type="pres">
      <dgm:prSet presAssocID="{69CFF7BF-2716-4CE7-B489-872B5E83CDAA}" presName="horz1" presStyleCnt="0"/>
      <dgm:spPr/>
    </dgm:pt>
    <dgm:pt modelId="{6CB86F31-FDB3-42B1-905B-7D9E72E61A52}" type="pres">
      <dgm:prSet presAssocID="{69CFF7BF-2716-4CE7-B489-872B5E83CDAA}" presName="tx1" presStyleLbl="revTx" presStyleIdx="1" presStyleCnt="5"/>
      <dgm:spPr/>
    </dgm:pt>
    <dgm:pt modelId="{2E2E5CA2-77D9-456F-B8ED-366FE4C778B1}" type="pres">
      <dgm:prSet presAssocID="{69CFF7BF-2716-4CE7-B489-872B5E83CDAA}" presName="vert1" presStyleCnt="0"/>
      <dgm:spPr/>
    </dgm:pt>
    <dgm:pt modelId="{234BB9D7-27CF-40AB-AB14-709568C18BEE}" type="pres">
      <dgm:prSet presAssocID="{59746C96-252C-4705-8661-42B6AD014C8C}" presName="thickLine" presStyleLbl="alignNode1" presStyleIdx="2" presStyleCnt="5"/>
      <dgm:spPr/>
    </dgm:pt>
    <dgm:pt modelId="{2DA7544E-0A4B-429A-8BFA-4EC6DC3714C8}" type="pres">
      <dgm:prSet presAssocID="{59746C96-252C-4705-8661-42B6AD014C8C}" presName="horz1" presStyleCnt="0"/>
      <dgm:spPr/>
    </dgm:pt>
    <dgm:pt modelId="{71D71B45-330F-4811-8BE9-EB9DA091230D}" type="pres">
      <dgm:prSet presAssocID="{59746C96-252C-4705-8661-42B6AD014C8C}" presName="tx1" presStyleLbl="revTx" presStyleIdx="2" presStyleCnt="5"/>
      <dgm:spPr/>
    </dgm:pt>
    <dgm:pt modelId="{0D6F583C-19E1-4F5A-929F-016624A83813}" type="pres">
      <dgm:prSet presAssocID="{59746C96-252C-4705-8661-42B6AD014C8C}" presName="vert1" presStyleCnt="0"/>
      <dgm:spPr/>
    </dgm:pt>
    <dgm:pt modelId="{CD208F15-AF7F-401B-A0C8-8535C67C0FA9}" type="pres">
      <dgm:prSet presAssocID="{F1BB5DD0-DE05-4EC3-B93C-93F0A48A8768}" presName="thickLine" presStyleLbl="alignNode1" presStyleIdx="3" presStyleCnt="5"/>
      <dgm:spPr/>
    </dgm:pt>
    <dgm:pt modelId="{A9D0362C-0BE3-4314-BE55-C646EE4EA7DF}" type="pres">
      <dgm:prSet presAssocID="{F1BB5DD0-DE05-4EC3-B93C-93F0A48A8768}" presName="horz1" presStyleCnt="0"/>
      <dgm:spPr/>
    </dgm:pt>
    <dgm:pt modelId="{4A0C6EF1-462C-4E62-B8C3-7AE007A5063D}" type="pres">
      <dgm:prSet presAssocID="{F1BB5DD0-DE05-4EC3-B93C-93F0A48A8768}" presName="tx1" presStyleLbl="revTx" presStyleIdx="3" presStyleCnt="5"/>
      <dgm:spPr/>
    </dgm:pt>
    <dgm:pt modelId="{9309EDFC-37FC-46C3-B694-3AED2159BFA2}" type="pres">
      <dgm:prSet presAssocID="{F1BB5DD0-DE05-4EC3-B93C-93F0A48A8768}" presName="vert1" presStyleCnt="0"/>
      <dgm:spPr/>
    </dgm:pt>
    <dgm:pt modelId="{811725C3-6832-49F9-88E8-46441D35DA3D}" type="pres">
      <dgm:prSet presAssocID="{A3A1B74A-BC55-40F3-BA7C-6BC83A8BFEBD}" presName="thickLine" presStyleLbl="alignNode1" presStyleIdx="4" presStyleCnt="5"/>
      <dgm:spPr/>
    </dgm:pt>
    <dgm:pt modelId="{E15465EB-25F2-457A-B219-6450648A532E}" type="pres">
      <dgm:prSet presAssocID="{A3A1B74A-BC55-40F3-BA7C-6BC83A8BFEBD}" presName="horz1" presStyleCnt="0"/>
      <dgm:spPr/>
    </dgm:pt>
    <dgm:pt modelId="{105268D4-EB8E-44F5-BB7F-85162FEBFD95}" type="pres">
      <dgm:prSet presAssocID="{A3A1B74A-BC55-40F3-BA7C-6BC83A8BFEBD}" presName="tx1" presStyleLbl="revTx" presStyleIdx="4" presStyleCnt="5"/>
      <dgm:spPr/>
    </dgm:pt>
    <dgm:pt modelId="{923C05DB-BF76-4509-8BB1-5A81616C88C1}" type="pres">
      <dgm:prSet presAssocID="{A3A1B74A-BC55-40F3-BA7C-6BC83A8BFEBD}" presName="vert1" presStyleCnt="0"/>
      <dgm:spPr/>
    </dgm:pt>
  </dgm:ptLst>
  <dgm:cxnLst>
    <dgm:cxn modelId="{D5DAA36A-CCC6-4F4E-A507-B39BA1D778B3}" srcId="{7B3D60CF-42B3-4478-9802-43C99481EAAE}" destId="{B5151110-3668-4052-B31B-16F5A1543A68}" srcOrd="0" destOrd="0" parTransId="{095957FD-34C0-4A82-93F8-AE23BE445E19}" sibTransId="{FD9358A1-BA66-40EA-92C2-F17D7422EFC4}"/>
    <dgm:cxn modelId="{5C216758-862A-4137-AB54-3D598517AAC0}" srcId="{7B3D60CF-42B3-4478-9802-43C99481EAAE}" destId="{69CFF7BF-2716-4CE7-B489-872B5E83CDAA}" srcOrd="1" destOrd="0" parTransId="{11C9B2EF-C1FD-4885-8543-BFE36C5B9AF4}" sibTransId="{71CF0640-6692-4E4A-BFDF-00194A9F680E}"/>
    <dgm:cxn modelId="{36164C79-F719-40FB-929D-2E0CF7C3864E}" srcId="{7B3D60CF-42B3-4478-9802-43C99481EAAE}" destId="{59746C96-252C-4705-8661-42B6AD014C8C}" srcOrd="2" destOrd="0" parTransId="{82F98A6A-CE1B-42B7-A1A7-AA52A7C863C9}" sibTransId="{7BC619D9-B9B2-4937-A4B8-6EAF1731E1F5}"/>
    <dgm:cxn modelId="{A6477D9D-995B-4BED-88D5-A50785433698}" type="presOf" srcId="{A3A1B74A-BC55-40F3-BA7C-6BC83A8BFEBD}" destId="{105268D4-EB8E-44F5-BB7F-85162FEBFD95}" srcOrd="0" destOrd="0" presId="urn:microsoft.com/office/officeart/2008/layout/LinedList"/>
    <dgm:cxn modelId="{3ACFA19D-5596-467F-AB20-39E5F743805E}" srcId="{7B3D60CF-42B3-4478-9802-43C99481EAAE}" destId="{F1BB5DD0-DE05-4EC3-B93C-93F0A48A8768}" srcOrd="3" destOrd="0" parTransId="{F396A7C8-448C-4D18-8417-9162EF45366B}" sibTransId="{A220157B-563C-4ECD-90A8-009A30CFC881}"/>
    <dgm:cxn modelId="{E72FDAA3-148B-408F-BE7B-36C675A317A5}" type="presOf" srcId="{B5151110-3668-4052-B31B-16F5A1543A68}" destId="{967DE129-1761-4C91-9B6A-83F2F81E3A22}" srcOrd="0" destOrd="0" presId="urn:microsoft.com/office/officeart/2008/layout/LinedList"/>
    <dgm:cxn modelId="{34244CBB-E75E-4577-92FC-F673F0B4D52A}" type="presOf" srcId="{F1BB5DD0-DE05-4EC3-B93C-93F0A48A8768}" destId="{4A0C6EF1-462C-4E62-B8C3-7AE007A5063D}" srcOrd="0" destOrd="0" presId="urn:microsoft.com/office/officeart/2008/layout/LinedList"/>
    <dgm:cxn modelId="{4B680FDF-8404-4A52-ADAE-5CDA0395291A}" type="presOf" srcId="{7B3D60CF-42B3-4478-9802-43C99481EAAE}" destId="{66C75571-C626-42EC-9C52-C1E77A35EB63}" srcOrd="0" destOrd="0" presId="urn:microsoft.com/office/officeart/2008/layout/LinedList"/>
    <dgm:cxn modelId="{FFB4E5EA-3B46-493D-9FCB-A4E621B6D962}" type="presOf" srcId="{69CFF7BF-2716-4CE7-B489-872B5E83CDAA}" destId="{6CB86F31-FDB3-42B1-905B-7D9E72E61A52}" srcOrd="0" destOrd="0" presId="urn:microsoft.com/office/officeart/2008/layout/LinedList"/>
    <dgm:cxn modelId="{37DE0CEE-55DC-4F1A-A471-0C2BBAE3FE3A}" srcId="{7B3D60CF-42B3-4478-9802-43C99481EAAE}" destId="{A3A1B74A-BC55-40F3-BA7C-6BC83A8BFEBD}" srcOrd="4" destOrd="0" parTransId="{291C5041-ED94-4B26-9CB1-8525C65A4030}" sibTransId="{1891CCF9-49E4-4458-B5AB-2138A2657FEF}"/>
    <dgm:cxn modelId="{98E8BCFF-2450-4919-90AB-CE2E40C2748F}" type="presOf" srcId="{59746C96-252C-4705-8661-42B6AD014C8C}" destId="{71D71B45-330F-4811-8BE9-EB9DA091230D}" srcOrd="0" destOrd="0" presId="urn:microsoft.com/office/officeart/2008/layout/LinedList"/>
    <dgm:cxn modelId="{74E3CBBB-4CAA-4BC5-ACEC-86A185D6DF28}" type="presParOf" srcId="{66C75571-C626-42EC-9C52-C1E77A35EB63}" destId="{523047EA-59DD-48DC-98F6-D10438C7B2C7}" srcOrd="0" destOrd="0" presId="urn:microsoft.com/office/officeart/2008/layout/LinedList"/>
    <dgm:cxn modelId="{F89A9BEC-84D7-452F-BE59-EFDBE9635E96}" type="presParOf" srcId="{66C75571-C626-42EC-9C52-C1E77A35EB63}" destId="{FCE6BF02-5E9C-49CE-BAF9-F5BBC21DE468}" srcOrd="1" destOrd="0" presId="urn:microsoft.com/office/officeart/2008/layout/LinedList"/>
    <dgm:cxn modelId="{3A010D19-BD02-4EAE-992E-21094F3215CB}" type="presParOf" srcId="{FCE6BF02-5E9C-49CE-BAF9-F5BBC21DE468}" destId="{967DE129-1761-4C91-9B6A-83F2F81E3A22}" srcOrd="0" destOrd="0" presId="urn:microsoft.com/office/officeart/2008/layout/LinedList"/>
    <dgm:cxn modelId="{53FF38EA-6CAD-46BA-B379-C7EF322F0FA3}" type="presParOf" srcId="{FCE6BF02-5E9C-49CE-BAF9-F5BBC21DE468}" destId="{1E30E929-34EC-4A9E-BD7C-83D358BD361C}" srcOrd="1" destOrd="0" presId="urn:microsoft.com/office/officeart/2008/layout/LinedList"/>
    <dgm:cxn modelId="{0458CAB8-9026-4E86-AE0F-881C1376C509}" type="presParOf" srcId="{66C75571-C626-42EC-9C52-C1E77A35EB63}" destId="{B3CE6A00-BF2F-44D7-B957-0669249C00AE}" srcOrd="2" destOrd="0" presId="urn:microsoft.com/office/officeart/2008/layout/LinedList"/>
    <dgm:cxn modelId="{92523DBA-E7F5-4ECA-AF39-BE2621AA2214}" type="presParOf" srcId="{66C75571-C626-42EC-9C52-C1E77A35EB63}" destId="{C9A3F79B-FA30-46AC-A4C7-356CA32736A9}" srcOrd="3" destOrd="0" presId="urn:microsoft.com/office/officeart/2008/layout/LinedList"/>
    <dgm:cxn modelId="{3893F403-3959-4B7A-955B-FCA182745FC4}" type="presParOf" srcId="{C9A3F79B-FA30-46AC-A4C7-356CA32736A9}" destId="{6CB86F31-FDB3-42B1-905B-7D9E72E61A52}" srcOrd="0" destOrd="0" presId="urn:microsoft.com/office/officeart/2008/layout/LinedList"/>
    <dgm:cxn modelId="{0A03DA7C-6610-4EB2-8D61-E54A5A7C9FDD}" type="presParOf" srcId="{C9A3F79B-FA30-46AC-A4C7-356CA32736A9}" destId="{2E2E5CA2-77D9-456F-B8ED-366FE4C778B1}" srcOrd="1" destOrd="0" presId="urn:microsoft.com/office/officeart/2008/layout/LinedList"/>
    <dgm:cxn modelId="{EE30A114-8730-41CB-8E1A-59E3AE7E9544}" type="presParOf" srcId="{66C75571-C626-42EC-9C52-C1E77A35EB63}" destId="{234BB9D7-27CF-40AB-AB14-709568C18BEE}" srcOrd="4" destOrd="0" presId="urn:microsoft.com/office/officeart/2008/layout/LinedList"/>
    <dgm:cxn modelId="{047BB0B0-90C3-4AA0-9EB5-CDFCDD6BCDEE}" type="presParOf" srcId="{66C75571-C626-42EC-9C52-C1E77A35EB63}" destId="{2DA7544E-0A4B-429A-8BFA-4EC6DC3714C8}" srcOrd="5" destOrd="0" presId="urn:microsoft.com/office/officeart/2008/layout/LinedList"/>
    <dgm:cxn modelId="{AB522033-D68C-4124-AF36-728E6EACD810}" type="presParOf" srcId="{2DA7544E-0A4B-429A-8BFA-4EC6DC3714C8}" destId="{71D71B45-330F-4811-8BE9-EB9DA091230D}" srcOrd="0" destOrd="0" presId="urn:microsoft.com/office/officeart/2008/layout/LinedList"/>
    <dgm:cxn modelId="{6F50BAD5-DA30-4F2D-95DC-67D5A2037FED}" type="presParOf" srcId="{2DA7544E-0A4B-429A-8BFA-4EC6DC3714C8}" destId="{0D6F583C-19E1-4F5A-929F-016624A83813}" srcOrd="1" destOrd="0" presId="urn:microsoft.com/office/officeart/2008/layout/LinedList"/>
    <dgm:cxn modelId="{57B7866F-50D1-435F-83B2-689107F5A76C}" type="presParOf" srcId="{66C75571-C626-42EC-9C52-C1E77A35EB63}" destId="{CD208F15-AF7F-401B-A0C8-8535C67C0FA9}" srcOrd="6" destOrd="0" presId="urn:microsoft.com/office/officeart/2008/layout/LinedList"/>
    <dgm:cxn modelId="{C45F1F89-2269-4057-B53D-F0592B367869}" type="presParOf" srcId="{66C75571-C626-42EC-9C52-C1E77A35EB63}" destId="{A9D0362C-0BE3-4314-BE55-C646EE4EA7DF}" srcOrd="7" destOrd="0" presId="urn:microsoft.com/office/officeart/2008/layout/LinedList"/>
    <dgm:cxn modelId="{2C5348CE-CA90-4D21-9308-6139CC23579E}" type="presParOf" srcId="{A9D0362C-0BE3-4314-BE55-C646EE4EA7DF}" destId="{4A0C6EF1-462C-4E62-B8C3-7AE007A5063D}" srcOrd="0" destOrd="0" presId="urn:microsoft.com/office/officeart/2008/layout/LinedList"/>
    <dgm:cxn modelId="{F46152FA-5B3E-470D-8D5C-05FBEB9F5CE1}" type="presParOf" srcId="{A9D0362C-0BE3-4314-BE55-C646EE4EA7DF}" destId="{9309EDFC-37FC-46C3-B694-3AED2159BFA2}" srcOrd="1" destOrd="0" presId="urn:microsoft.com/office/officeart/2008/layout/LinedList"/>
    <dgm:cxn modelId="{7CBECA35-FC6F-4191-AD5C-563CE68D4B3F}" type="presParOf" srcId="{66C75571-C626-42EC-9C52-C1E77A35EB63}" destId="{811725C3-6832-49F9-88E8-46441D35DA3D}" srcOrd="8" destOrd="0" presId="urn:microsoft.com/office/officeart/2008/layout/LinedList"/>
    <dgm:cxn modelId="{9C2DE42C-F652-4D7A-8939-8F35645538F2}" type="presParOf" srcId="{66C75571-C626-42EC-9C52-C1E77A35EB63}" destId="{E15465EB-25F2-457A-B219-6450648A532E}" srcOrd="9" destOrd="0" presId="urn:microsoft.com/office/officeart/2008/layout/LinedList"/>
    <dgm:cxn modelId="{9506FECC-13B7-48B8-A7D7-0AA9682B3C1D}" type="presParOf" srcId="{E15465EB-25F2-457A-B219-6450648A532E}" destId="{105268D4-EB8E-44F5-BB7F-85162FEBFD95}" srcOrd="0" destOrd="0" presId="urn:microsoft.com/office/officeart/2008/layout/LinedList"/>
    <dgm:cxn modelId="{8C3317CC-B8A3-4D8C-9949-C94A60A739E0}" type="presParOf" srcId="{E15465EB-25F2-457A-B219-6450648A532E}" destId="{923C05DB-BF76-4509-8BB1-5A81616C88C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29734D-5A4D-434F-B898-BA040EFEC617}" type="doc">
      <dgm:prSet loTypeId="urn:microsoft.com/office/officeart/2016/7/layout/ChevronBlockProcess" loCatId="process" qsTypeId="urn:microsoft.com/office/officeart/2005/8/quickstyle/simple4" qsCatId="simple" csTypeId="urn:microsoft.com/office/officeart/2005/8/colors/colorful5" csCatId="colorful"/>
      <dgm:spPr/>
      <dgm:t>
        <a:bodyPr/>
        <a:lstStyle/>
        <a:p>
          <a:endParaRPr lang="en-US"/>
        </a:p>
      </dgm:t>
    </dgm:pt>
    <dgm:pt modelId="{9EA8126B-752E-42E2-B0A9-02D5E08FC7C0}">
      <dgm:prSet/>
      <dgm:spPr/>
      <dgm:t>
        <a:bodyPr/>
        <a:lstStyle/>
        <a:p>
          <a:r>
            <a:rPr lang="en-US"/>
            <a:t>Develop</a:t>
          </a:r>
        </a:p>
      </dgm:t>
    </dgm:pt>
    <dgm:pt modelId="{BBC39A2B-1A04-4C22-98F6-8F453613345C}" type="parTrans" cxnId="{C73F859D-0A43-492C-ABFD-F3AE2DCC3B81}">
      <dgm:prSet/>
      <dgm:spPr/>
      <dgm:t>
        <a:bodyPr/>
        <a:lstStyle/>
        <a:p>
          <a:endParaRPr lang="en-US"/>
        </a:p>
      </dgm:t>
    </dgm:pt>
    <dgm:pt modelId="{73D9CC38-6AB2-46C3-8E00-0CDE848DAB77}" type="sibTrans" cxnId="{C73F859D-0A43-492C-ABFD-F3AE2DCC3B81}">
      <dgm:prSet/>
      <dgm:spPr/>
      <dgm:t>
        <a:bodyPr/>
        <a:lstStyle/>
        <a:p>
          <a:endParaRPr lang="en-US"/>
        </a:p>
      </dgm:t>
    </dgm:pt>
    <dgm:pt modelId="{5E3B0D1E-B953-42D1-8888-152FD3F3589F}">
      <dgm:prSet/>
      <dgm:spPr/>
      <dgm:t>
        <a:bodyPr/>
        <a:lstStyle/>
        <a:p>
          <a:r>
            <a:rPr lang="en-US"/>
            <a:t>Develop advocacy, communications, and meeting skills </a:t>
          </a:r>
        </a:p>
      </dgm:t>
    </dgm:pt>
    <dgm:pt modelId="{A66C2596-73FC-4824-992E-E51F8C6A4E91}" type="parTrans" cxnId="{2CAB259F-92B7-4914-86AD-55601DBDBEC5}">
      <dgm:prSet/>
      <dgm:spPr/>
      <dgm:t>
        <a:bodyPr/>
        <a:lstStyle/>
        <a:p>
          <a:endParaRPr lang="en-US"/>
        </a:p>
      </dgm:t>
    </dgm:pt>
    <dgm:pt modelId="{982B1C4C-7DD0-45EE-B50A-76579CFE185D}" type="sibTrans" cxnId="{2CAB259F-92B7-4914-86AD-55601DBDBEC5}">
      <dgm:prSet/>
      <dgm:spPr/>
      <dgm:t>
        <a:bodyPr/>
        <a:lstStyle/>
        <a:p>
          <a:endParaRPr lang="en-US"/>
        </a:p>
      </dgm:t>
    </dgm:pt>
    <dgm:pt modelId="{6947FE07-17C3-4A8C-B506-992DA6D60994}">
      <dgm:prSet/>
      <dgm:spPr/>
      <dgm:t>
        <a:bodyPr/>
        <a:lstStyle/>
        <a:p>
          <a:r>
            <a:rPr lang="en-US"/>
            <a:t>Meet</a:t>
          </a:r>
        </a:p>
      </dgm:t>
    </dgm:pt>
    <dgm:pt modelId="{900BD71B-63BC-405B-9E05-7E3C2FEC0421}" type="parTrans" cxnId="{C8E6035A-EBBE-4610-B36F-AEB38279E38F}">
      <dgm:prSet/>
      <dgm:spPr/>
      <dgm:t>
        <a:bodyPr/>
        <a:lstStyle/>
        <a:p>
          <a:endParaRPr lang="en-US"/>
        </a:p>
      </dgm:t>
    </dgm:pt>
    <dgm:pt modelId="{209A4249-C411-4C6C-9CFB-93438E80AEA4}" type="sibTrans" cxnId="{C8E6035A-EBBE-4610-B36F-AEB38279E38F}">
      <dgm:prSet/>
      <dgm:spPr/>
      <dgm:t>
        <a:bodyPr/>
        <a:lstStyle/>
        <a:p>
          <a:endParaRPr lang="en-US"/>
        </a:p>
      </dgm:t>
    </dgm:pt>
    <dgm:pt modelId="{936FE257-5C0F-4A12-9C76-4DF6F61D9AE5}">
      <dgm:prSet/>
      <dgm:spPr/>
      <dgm:t>
        <a:bodyPr/>
        <a:lstStyle/>
        <a:p>
          <a:r>
            <a:rPr lang="en-US"/>
            <a:t>Meet new people and network with different stakeholders</a:t>
          </a:r>
        </a:p>
      </dgm:t>
    </dgm:pt>
    <dgm:pt modelId="{801E4656-A0E7-45C6-847F-DFE73AE14A82}" type="parTrans" cxnId="{B3AEC69C-4213-4D15-BE04-DCF73F21F201}">
      <dgm:prSet/>
      <dgm:spPr/>
      <dgm:t>
        <a:bodyPr/>
        <a:lstStyle/>
        <a:p>
          <a:endParaRPr lang="en-US"/>
        </a:p>
      </dgm:t>
    </dgm:pt>
    <dgm:pt modelId="{FA34935E-0EB5-4A89-BDF4-027E7249462C}" type="sibTrans" cxnId="{B3AEC69C-4213-4D15-BE04-DCF73F21F201}">
      <dgm:prSet/>
      <dgm:spPr/>
      <dgm:t>
        <a:bodyPr/>
        <a:lstStyle/>
        <a:p>
          <a:endParaRPr lang="en-US"/>
        </a:p>
      </dgm:t>
    </dgm:pt>
    <dgm:pt modelId="{B193D0E2-2D02-4266-B8DC-2F77BB47E2B9}">
      <dgm:prSet/>
      <dgm:spPr/>
      <dgm:t>
        <a:bodyPr/>
        <a:lstStyle/>
        <a:p>
          <a:r>
            <a:rPr lang="en-US"/>
            <a:t>Gain</a:t>
          </a:r>
        </a:p>
      </dgm:t>
    </dgm:pt>
    <dgm:pt modelId="{78902CFF-5438-40BD-A97C-66FF9105368A}" type="parTrans" cxnId="{EC27F0F9-D258-4C1A-940C-EEED640D5E2B}">
      <dgm:prSet/>
      <dgm:spPr/>
      <dgm:t>
        <a:bodyPr/>
        <a:lstStyle/>
        <a:p>
          <a:endParaRPr lang="en-US"/>
        </a:p>
      </dgm:t>
    </dgm:pt>
    <dgm:pt modelId="{717248DC-63E5-4F87-9218-2097C4EC3208}" type="sibTrans" cxnId="{EC27F0F9-D258-4C1A-940C-EEED640D5E2B}">
      <dgm:prSet/>
      <dgm:spPr/>
      <dgm:t>
        <a:bodyPr/>
        <a:lstStyle/>
        <a:p>
          <a:endParaRPr lang="en-US"/>
        </a:p>
      </dgm:t>
    </dgm:pt>
    <dgm:pt modelId="{0769F7AD-FAE8-4588-846D-2BC53601AF00}">
      <dgm:prSet/>
      <dgm:spPr/>
      <dgm:t>
        <a:bodyPr/>
        <a:lstStyle/>
        <a:p>
          <a:r>
            <a:rPr lang="en-US"/>
            <a:t>Gain a class rep certificate</a:t>
          </a:r>
        </a:p>
      </dgm:t>
    </dgm:pt>
    <dgm:pt modelId="{05FCAFF8-908C-44CC-A4AA-658514A148E8}" type="parTrans" cxnId="{0C21403B-426C-4C9E-918D-3528B6983CC9}">
      <dgm:prSet/>
      <dgm:spPr/>
      <dgm:t>
        <a:bodyPr/>
        <a:lstStyle/>
        <a:p>
          <a:endParaRPr lang="en-US"/>
        </a:p>
      </dgm:t>
    </dgm:pt>
    <dgm:pt modelId="{6A6C03A7-AECA-43AD-A8C4-A952336B88D7}" type="sibTrans" cxnId="{0C21403B-426C-4C9E-918D-3528B6983CC9}">
      <dgm:prSet/>
      <dgm:spPr/>
      <dgm:t>
        <a:bodyPr/>
        <a:lstStyle/>
        <a:p>
          <a:endParaRPr lang="en-US"/>
        </a:p>
      </dgm:t>
    </dgm:pt>
    <dgm:pt modelId="{9B4A0513-387A-4B28-A656-20CD0D10366B}">
      <dgm:prSet/>
      <dgm:spPr/>
      <dgm:t>
        <a:bodyPr/>
        <a:lstStyle/>
        <a:p>
          <a:r>
            <a:rPr lang="en-US"/>
            <a:t>Make</a:t>
          </a:r>
        </a:p>
      </dgm:t>
    </dgm:pt>
    <dgm:pt modelId="{CD8C187F-5FF8-4602-A33D-5BCC569FF861}" type="parTrans" cxnId="{796D290D-D2B4-4FF8-8AFD-508D5C478BFF}">
      <dgm:prSet/>
      <dgm:spPr/>
      <dgm:t>
        <a:bodyPr/>
        <a:lstStyle/>
        <a:p>
          <a:endParaRPr lang="en-US"/>
        </a:p>
      </dgm:t>
    </dgm:pt>
    <dgm:pt modelId="{EF98BBA2-C347-4A63-8D7F-7041F45B87B5}" type="sibTrans" cxnId="{796D290D-D2B4-4FF8-8AFD-508D5C478BFF}">
      <dgm:prSet/>
      <dgm:spPr/>
      <dgm:t>
        <a:bodyPr/>
        <a:lstStyle/>
        <a:p>
          <a:endParaRPr lang="en-US"/>
        </a:p>
      </dgm:t>
    </dgm:pt>
    <dgm:pt modelId="{AD6A5699-048C-44D3-B0B3-B06A2F5B6BF0}">
      <dgm:prSet/>
      <dgm:spPr/>
      <dgm:t>
        <a:bodyPr/>
        <a:lstStyle/>
        <a:p>
          <a:r>
            <a:rPr lang="en-US"/>
            <a:t>Make a real difference to your student experience, as well as a positive difference to other students’ lives </a:t>
          </a:r>
        </a:p>
      </dgm:t>
    </dgm:pt>
    <dgm:pt modelId="{14E6C631-26F1-49A0-9945-259F021D7628}" type="parTrans" cxnId="{E265DA23-EC90-407D-8697-A1856BF402C8}">
      <dgm:prSet/>
      <dgm:spPr/>
      <dgm:t>
        <a:bodyPr/>
        <a:lstStyle/>
        <a:p>
          <a:endParaRPr lang="en-US"/>
        </a:p>
      </dgm:t>
    </dgm:pt>
    <dgm:pt modelId="{56645B4C-4518-4755-9CC0-151287DC30CA}" type="sibTrans" cxnId="{E265DA23-EC90-407D-8697-A1856BF402C8}">
      <dgm:prSet/>
      <dgm:spPr/>
      <dgm:t>
        <a:bodyPr/>
        <a:lstStyle/>
        <a:p>
          <a:endParaRPr lang="en-US"/>
        </a:p>
      </dgm:t>
    </dgm:pt>
    <dgm:pt modelId="{8BCAB92F-C71C-41DB-9B35-CB27F8055FB1}">
      <dgm:prSet/>
      <dgm:spPr/>
      <dgm:t>
        <a:bodyPr/>
        <a:lstStyle/>
        <a:p>
          <a:r>
            <a:rPr lang="en-US"/>
            <a:t>Enhance</a:t>
          </a:r>
        </a:p>
      </dgm:t>
    </dgm:pt>
    <dgm:pt modelId="{42A8974E-0C99-4F0C-B8D8-6A63112CCC98}" type="parTrans" cxnId="{FDC90030-1968-48E2-BC01-F9C43E9D1188}">
      <dgm:prSet/>
      <dgm:spPr/>
      <dgm:t>
        <a:bodyPr/>
        <a:lstStyle/>
        <a:p>
          <a:endParaRPr lang="en-US"/>
        </a:p>
      </dgm:t>
    </dgm:pt>
    <dgm:pt modelId="{13F30DCD-3902-496A-9817-940B20204F57}" type="sibTrans" cxnId="{FDC90030-1968-48E2-BC01-F9C43E9D1188}">
      <dgm:prSet/>
      <dgm:spPr/>
      <dgm:t>
        <a:bodyPr/>
        <a:lstStyle/>
        <a:p>
          <a:endParaRPr lang="en-US"/>
        </a:p>
      </dgm:t>
    </dgm:pt>
    <dgm:pt modelId="{47EE9753-23A9-4059-A5FB-100A5817B236}">
      <dgm:prSet/>
      <dgm:spPr/>
      <dgm:t>
        <a:bodyPr/>
        <a:lstStyle/>
        <a:p>
          <a:r>
            <a:rPr lang="en-US"/>
            <a:t>Enhance your CV and employability </a:t>
          </a:r>
        </a:p>
      </dgm:t>
    </dgm:pt>
    <dgm:pt modelId="{82C8C4ED-477C-4E2D-9B42-0DDC972968E4}" type="parTrans" cxnId="{B5664EA0-8752-42B7-8D61-30A946096FF4}">
      <dgm:prSet/>
      <dgm:spPr/>
      <dgm:t>
        <a:bodyPr/>
        <a:lstStyle/>
        <a:p>
          <a:endParaRPr lang="en-US"/>
        </a:p>
      </dgm:t>
    </dgm:pt>
    <dgm:pt modelId="{433B520C-B6AC-4767-ADB4-6DB060F0542F}" type="sibTrans" cxnId="{B5664EA0-8752-42B7-8D61-30A946096FF4}">
      <dgm:prSet/>
      <dgm:spPr/>
      <dgm:t>
        <a:bodyPr/>
        <a:lstStyle/>
        <a:p>
          <a:endParaRPr lang="en-US"/>
        </a:p>
      </dgm:t>
    </dgm:pt>
    <dgm:pt modelId="{A827EED4-3684-4C9A-969E-A18E8EE4E29F}" type="pres">
      <dgm:prSet presAssocID="{8329734D-5A4D-434F-B898-BA040EFEC617}" presName="Name0" presStyleCnt="0">
        <dgm:presLayoutVars>
          <dgm:dir/>
          <dgm:animLvl val="lvl"/>
          <dgm:resizeHandles val="exact"/>
        </dgm:presLayoutVars>
      </dgm:prSet>
      <dgm:spPr/>
    </dgm:pt>
    <dgm:pt modelId="{A1091DC2-B694-47CD-8313-1DFD1CF54C7A}" type="pres">
      <dgm:prSet presAssocID="{9EA8126B-752E-42E2-B0A9-02D5E08FC7C0}" presName="composite" presStyleCnt="0"/>
      <dgm:spPr/>
    </dgm:pt>
    <dgm:pt modelId="{98FEE22A-EAE3-4D8C-AFBC-8DDF60E482C0}" type="pres">
      <dgm:prSet presAssocID="{9EA8126B-752E-42E2-B0A9-02D5E08FC7C0}" presName="parTx" presStyleLbl="alignNode1" presStyleIdx="0" presStyleCnt="5">
        <dgm:presLayoutVars>
          <dgm:chMax val="0"/>
          <dgm:chPref val="0"/>
        </dgm:presLayoutVars>
      </dgm:prSet>
      <dgm:spPr/>
    </dgm:pt>
    <dgm:pt modelId="{CD82CE87-C9D2-4C76-9C5C-C09288D0D8CF}" type="pres">
      <dgm:prSet presAssocID="{9EA8126B-752E-42E2-B0A9-02D5E08FC7C0}" presName="desTx" presStyleLbl="alignAccFollowNode1" presStyleIdx="0" presStyleCnt="5">
        <dgm:presLayoutVars/>
      </dgm:prSet>
      <dgm:spPr/>
    </dgm:pt>
    <dgm:pt modelId="{E9998C72-DE5C-43DD-A896-29C2F6A99CBD}" type="pres">
      <dgm:prSet presAssocID="{73D9CC38-6AB2-46C3-8E00-0CDE848DAB77}" presName="space" presStyleCnt="0"/>
      <dgm:spPr/>
    </dgm:pt>
    <dgm:pt modelId="{B1B17C02-6168-439B-A2D6-FAC70591B8E9}" type="pres">
      <dgm:prSet presAssocID="{6947FE07-17C3-4A8C-B506-992DA6D60994}" presName="composite" presStyleCnt="0"/>
      <dgm:spPr/>
    </dgm:pt>
    <dgm:pt modelId="{F2B5C6BF-ED85-460E-9912-AD8A3BE62F9E}" type="pres">
      <dgm:prSet presAssocID="{6947FE07-17C3-4A8C-B506-992DA6D60994}" presName="parTx" presStyleLbl="alignNode1" presStyleIdx="1" presStyleCnt="5">
        <dgm:presLayoutVars>
          <dgm:chMax val="0"/>
          <dgm:chPref val="0"/>
        </dgm:presLayoutVars>
      </dgm:prSet>
      <dgm:spPr/>
    </dgm:pt>
    <dgm:pt modelId="{48043B6A-CEF7-4B73-8EEF-5C76D4C5B07A}" type="pres">
      <dgm:prSet presAssocID="{6947FE07-17C3-4A8C-B506-992DA6D60994}" presName="desTx" presStyleLbl="alignAccFollowNode1" presStyleIdx="1" presStyleCnt="5">
        <dgm:presLayoutVars/>
      </dgm:prSet>
      <dgm:spPr/>
    </dgm:pt>
    <dgm:pt modelId="{7930BD49-9BDB-420F-9300-3304A6A966D3}" type="pres">
      <dgm:prSet presAssocID="{209A4249-C411-4C6C-9CFB-93438E80AEA4}" presName="space" presStyleCnt="0"/>
      <dgm:spPr/>
    </dgm:pt>
    <dgm:pt modelId="{1523F23C-816F-422F-BC2F-455C562EF7A1}" type="pres">
      <dgm:prSet presAssocID="{B193D0E2-2D02-4266-B8DC-2F77BB47E2B9}" presName="composite" presStyleCnt="0"/>
      <dgm:spPr/>
    </dgm:pt>
    <dgm:pt modelId="{423EA4B4-469B-4DCD-8FA5-B012E49CEBD3}" type="pres">
      <dgm:prSet presAssocID="{B193D0E2-2D02-4266-B8DC-2F77BB47E2B9}" presName="parTx" presStyleLbl="alignNode1" presStyleIdx="2" presStyleCnt="5">
        <dgm:presLayoutVars>
          <dgm:chMax val="0"/>
          <dgm:chPref val="0"/>
        </dgm:presLayoutVars>
      </dgm:prSet>
      <dgm:spPr/>
    </dgm:pt>
    <dgm:pt modelId="{8FE5A83C-99D2-445E-B32E-781C2EC2AF83}" type="pres">
      <dgm:prSet presAssocID="{B193D0E2-2D02-4266-B8DC-2F77BB47E2B9}" presName="desTx" presStyleLbl="alignAccFollowNode1" presStyleIdx="2" presStyleCnt="5">
        <dgm:presLayoutVars/>
      </dgm:prSet>
      <dgm:spPr/>
    </dgm:pt>
    <dgm:pt modelId="{89ED5E81-DA4F-4FEF-8B33-FE8479EF3A06}" type="pres">
      <dgm:prSet presAssocID="{717248DC-63E5-4F87-9218-2097C4EC3208}" presName="space" presStyleCnt="0"/>
      <dgm:spPr/>
    </dgm:pt>
    <dgm:pt modelId="{43BD6503-E061-4F5D-B930-57B1EC08EFAE}" type="pres">
      <dgm:prSet presAssocID="{9B4A0513-387A-4B28-A656-20CD0D10366B}" presName="composite" presStyleCnt="0"/>
      <dgm:spPr/>
    </dgm:pt>
    <dgm:pt modelId="{10BD4959-E4BE-4BD7-AD0F-EADBA4B9852C}" type="pres">
      <dgm:prSet presAssocID="{9B4A0513-387A-4B28-A656-20CD0D10366B}" presName="parTx" presStyleLbl="alignNode1" presStyleIdx="3" presStyleCnt="5">
        <dgm:presLayoutVars>
          <dgm:chMax val="0"/>
          <dgm:chPref val="0"/>
        </dgm:presLayoutVars>
      </dgm:prSet>
      <dgm:spPr/>
    </dgm:pt>
    <dgm:pt modelId="{A629206D-8BEA-4F6C-93B2-B9AE4490B366}" type="pres">
      <dgm:prSet presAssocID="{9B4A0513-387A-4B28-A656-20CD0D10366B}" presName="desTx" presStyleLbl="alignAccFollowNode1" presStyleIdx="3" presStyleCnt="5">
        <dgm:presLayoutVars/>
      </dgm:prSet>
      <dgm:spPr/>
    </dgm:pt>
    <dgm:pt modelId="{1FD5357E-B0F7-46A2-B521-11C3C7F66297}" type="pres">
      <dgm:prSet presAssocID="{EF98BBA2-C347-4A63-8D7F-7041F45B87B5}" presName="space" presStyleCnt="0"/>
      <dgm:spPr/>
    </dgm:pt>
    <dgm:pt modelId="{89F3BD9D-D9DD-4605-9CB5-8C740471FB8E}" type="pres">
      <dgm:prSet presAssocID="{8BCAB92F-C71C-41DB-9B35-CB27F8055FB1}" presName="composite" presStyleCnt="0"/>
      <dgm:spPr/>
    </dgm:pt>
    <dgm:pt modelId="{F9D6048E-50EE-4943-AB6A-F50FBBF18080}" type="pres">
      <dgm:prSet presAssocID="{8BCAB92F-C71C-41DB-9B35-CB27F8055FB1}" presName="parTx" presStyleLbl="alignNode1" presStyleIdx="4" presStyleCnt="5">
        <dgm:presLayoutVars>
          <dgm:chMax val="0"/>
          <dgm:chPref val="0"/>
        </dgm:presLayoutVars>
      </dgm:prSet>
      <dgm:spPr/>
    </dgm:pt>
    <dgm:pt modelId="{5476EA1E-163D-4217-A679-CFBB7A44CCDD}" type="pres">
      <dgm:prSet presAssocID="{8BCAB92F-C71C-41DB-9B35-CB27F8055FB1}" presName="desTx" presStyleLbl="alignAccFollowNode1" presStyleIdx="4" presStyleCnt="5" custLinFactNeighborX="3026" custLinFactNeighborY="664">
        <dgm:presLayoutVars/>
      </dgm:prSet>
      <dgm:spPr/>
    </dgm:pt>
  </dgm:ptLst>
  <dgm:cxnLst>
    <dgm:cxn modelId="{796D290D-D2B4-4FF8-8AFD-508D5C478BFF}" srcId="{8329734D-5A4D-434F-B898-BA040EFEC617}" destId="{9B4A0513-387A-4B28-A656-20CD0D10366B}" srcOrd="3" destOrd="0" parTransId="{CD8C187F-5FF8-4602-A33D-5BCC569FF861}" sibTransId="{EF98BBA2-C347-4A63-8D7F-7041F45B87B5}"/>
    <dgm:cxn modelId="{E265DA23-EC90-407D-8697-A1856BF402C8}" srcId="{9B4A0513-387A-4B28-A656-20CD0D10366B}" destId="{AD6A5699-048C-44D3-B0B3-B06A2F5B6BF0}" srcOrd="0" destOrd="0" parTransId="{14E6C631-26F1-49A0-9945-259F021D7628}" sibTransId="{56645B4C-4518-4755-9CC0-151287DC30CA}"/>
    <dgm:cxn modelId="{FDC90030-1968-48E2-BC01-F9C43E9D1188}" srcId="{8329734D-5A4D-434F-B898-BA040EFEC617}" destId="{8BCAB92F-C71C-41DB-9B35-CB27F8055FB1}" srcOrd="4" destOrd="0" parTransId="{42A8974E-0C99-4F0C-B8D8-6A63112CCC98}" sibTransId="{13F30DCD-3902-496A-9817-940B20204F57}"/>
    <dgm:cxn modelId="{0C21403B-426C-4C9E-918D-3528B6983CC9}" srcId="{B193D0E2-2D02-4266-B8DC-2F77BB47E2B9}" destId="{0769F7AD-FAE8-4588-846D-2BC53601AF00}" srcOrd="0" destOrd="0" parTransId="{05FCAFF8-908C-44CC-A4AA-658514A148E8}" sibTransId="{6A6C03A7-AECA-43AD-A8C4-A952336B88D7}"/>
    <dgm:cxn modelId="{7CCF363F-8F5D-454C-BDA0-597D9E2BDB96}" type="presOf" srcId="{9EA8126B-752E-42E2-B0A9-02D5E08FC7C0}" destId="{98FEE22A-EAE3-4D8C-AFBC-8DDF60E482C0}" srcOrd="0" destOrd="0" presId="urn:microsoft.com/office/officeart/2016/7/layout/ChevronBlockProcess"/>
    <dgm:cxn modelId="{091CEC4B-5630-48DF-81B0-8B321B760B61}" type="presOf" srcId="{9B4A0513-387A-4B28-A656-20CD0D10366B}" destId="{10BD4959-E4BE-4BD7-AD0F-EADBA4B9852C}" srcOrd="0" destOrd="0" presId="urn:microsoft.com/office/officeart/2016/7/layout/ChevronBlockProcess"/>
    <dgm:cxn modelId="{00ACAF71-D776-4D33-9403-CF9D1662F7C2}" type="presOf" srcId="{6947FE07-17C3-4A8C-B506-992DA6D60994}" destId="{F2B5C6BF-ED85-460E-9912-AD8A3BE62F9E}" srcOrd="0" destOrd="0" presId="urn:microsoft.com/office/officeart/2016/7/layout/ChevronBlockProcess"/>
    <dgm:cxn modelId="{C8E6035A-EBBE-4610-B36F-AEB38279E38F}" srcId="{8329734D-5A4D-434F-B898-BA040EFEC617}" destId="{6947FE07-17C3-4A8C-B506-992DA6D60994}" srcOrd="1" destOrd="0" parTransId="{900BD71B-63BC-405B-9E05-7E3C2FEC0421}" sibTransId="{209A4249-C411-4C6C-9CFB-93438E80AEA4}"/>
    <dgm:cxn modelId="{CD145797-5D84-43E2-95DC-41F22AE37EB3}" type="presOf" srcId="{AD6A5699-048C-44D3-B0B3-B06A2F5B6BF0}" destId="{A629206D-8BEA-4F6C-93B2-B9AE4490B366}" srcOrd="0" destOrd="0" presId="urn:microsoft.com/office/officeart/2016/7/layout/ChevronBlockProcess"/>
    <dgm:cxn modelId="{B3AEC69C-4213-4D15-BE04-DCF73F21F201}" srcId="{6947FE07-17C3-4A8C-B506-992DA6D60994}" destId="{936FE257-5C0F-4A12-9C76-4DF6F61D9AE5}" srcOrd="0" destOrd="0" parTransId="{801E4656-A0E7-45C6-847F-DFE73AE14A82}" sibTransId="{FA34935E-0EB5-4A89-BDF4-027E7249462C}"/>
    <dgm:cxn modelId="{C73F859D-0A43-492C-ABFD-F3AE2DCC3B81}" srcId="{8329734D-5A4D-434F-B898-BA040EFEC617}" destId="{9EA8126B-752E-42E2-B0A9-02D5E08FC7C0}" srcOrd="0" destOrd="0" parTransId="{BBC39A2B-1A04-4C22-98F6-8F453613345C}" sibTransId="{73D9CC38-6AB2-46C3-8E00-0CDE848DAB77}"/>
    <dgm:cxn modelId="{2CAB259F-92B7-4914-86AD-55601DBDBEC5}" srcId="{9EA8126B-752E-42E2-B0A9-02D5E08FC7C0}" destId="{5E3B0D1E-B953-42D1-8888-152FD3F3589F}" srcOrd="0" destOrd="0" parTransId="{A66C2596-73FC-4824-992E-E51F8C6A4E91}" sibTransId="{982B1C4C-7DD0-45EE-B50A-76579CFE185D}"/>
    <dgm:cxn modelId="{B5664EA0-8752-42B7-8D61-30A946096FF4}" srcId="{8BCAB92F-C71C-41DB-9B35-CB27F8055FB1}" destId="{47EE9753-23A9-4059-A5FB-100A5817B236}" srcOrd="0" destOrd="0" parTransId="{82C8C4ED-477C-4E2D-9B42-0DDC972968E4}" sibTransId="{433B520C-B6AC-4767-ADB4-6DB060F0542F}"/>
    <dgm:cxn modelId="{9BC22ACA-C23B-4318-BF01-547F972BC929}" type="presOf" srcId="{5E3B0D1E-B953-42D1-8888-152FD3F3589F}" destId="{CD82CE87-C9D2-4C76-9C5C-C09288D0D8CF}" srcOrd="0" destOrd="0" presId="urn:microsoft.com/office/officeart/2016/7/layout/ChevronBlockProcess"/>
    <dgm:cxn modelId="{741D40D1-7238-413B-B432-C3F05B5E5FB7}" type="presOf" srcId="{8BCAB92F-C71C-41DB-9B35-CB27F8055FB1}" destId="{F9D6048E-50EE-4943-AB6A-F50FBBF18080}" srcOrd="0" destOrd="0" presId="urn:microsoft.com/office/officeart/2016/7/layout/ChevronBlockProcess"/>
    <dgm:cxn modelId="{221E64EC-0B5D-41BB-A937-6C98762BB75B}" type="presOf" srcId="{47EE9753-23A9-4059-A5FB-100A5817B236}" destId="{5476EA1E-163D-4217-A679-CFBB7A44CCDD}" srcOrd="0" destOrd="0" presId="urn:microsoft.com/office/officeart/2016/7/layout/ChevronBlockProcess"/>
    <dgm:cxn modelId="{305F87F1-C731-4C0B-9E31-DE1D10188B78}" type="presOf" srcId="{8329734D-5A4D-434F-B898-BA040EFEC617}" destId="{A827EED4-3684-4C9A-969E-A18E8EE4E29F}" srcOrd="0" destOrd="0" presId="urn:microsoft.com/office/officeart/2016/7/layout/ChevronBlockProcess"/>
    <dgm:cxn modelId="{3361AEF8-ACAE-46C2-B396-B168394D6809}" type="presOf" srcId="{0769F7AD-FAE8-4588-846D-2BC53601AF00}" destId="{8FE5A83C-99D2-445E-B32E-781C2EC2AF83}" srcOrd="0" destOrd="0" presId="urn:microsoft.com/office/officeart/2016/7/layout/ChevronBlockProcess"/>
    <dgm:cxn modelId="{754AEDF8-3444-404C-BFB1-88D3A6E48C37}" type="presOf" srcId="{936FE257-5C0F-4A12-9C76-4DF6F61D9AE5}" destId="{48043B6A-CEF7-4B73-8EEF-5C76D4C5B07A}" srcOrd="0" destOrd="0" presId="urn:microsoft.com/office/officeart/2016/7/layout/ChevronBlockProcess"/>
    <dgm:cxn modelId="{EC27F0F9-D258-4C1A-940C-EEED640D5E2B}" srcId="{8329734D-5A4D-434F-B898-BA040EFEC617}" destId="{B193D0E2-2D02-4266-B8DC-2F77BB47E2B9}" srcOrd="2" destOrd="0" parTransId="{78902CFF-5438-40BD-A97C-66FF9105368A}" sibTransId="{717248DC-63E5-4F87-9218-2097C4EC3208}"/>
    <dgm:cxn modelId="{E19F39FD-417E-4048-BCC1-052D4F31A4A8}" type="presOf" srcId="{B193D0E2-2D02-4266-B8DC-2F77BB47E2B9}" destId="{423EA4B4-469B-4DCD-8FA5-B012E49CEBD3}" srcOrd="0" destOrd="0" presId="urn:microsoft.com/office/officeart/2016/7/layout/ChevronBlockProcess"/>
    <dgm:cxn modelId="{B9329D34-E958-4A20-B920-92492AAB6FE1}" type="presParOf" srcId="{A827EED4-3684-4C9A-969E-A18E8EE4E29F}" destId="{A1091DC2-B694-47CD-8313-1DFD1CF54C7A}" srcOrd="0" destOrd="0" presId="urn:microsoft.com/office/officeart/2016/7/layout/ChevronBlockProcess"/>
    <dgm:cxn modelId="{A010266D-C577-439F-B817-199757C43F10}" type="presParOf" srcId="{A1091DC2-B694-47CD-8313-1DFD1CF54C7A}" destId="{98FEE22A-EAE3-4D8C-AFBC-8DDF60E482C0}" srcOrd="0" destOrd="0" presId="urn:microsoft.com/office/officeart/2016/7/layout/ChevronBlockProcess"/>
    <dgm:cxn modelId="{9242E8AB-AB12-477B-9FC3-80BC94E54D4E}" type="presParOf" srcId="{A1091DC2-B694-47CD-8313-1DFD1CF54C7A}" destId="{CD82CE87-C9D2-4C76-9C5C-C09288D0D8CF}" srcOrd="1" destOrd="0" presId="urn:microsoft.com/office/officeart/2016/7/layout/ChevronBlockProcess"/>
    <dgm:cxn modelId="{C90B78AE-C792-4A32-9321-151DE3053BAD}" type="presParOf" srcId="{A827EED4-3684-4C9A-969E-A18E8EE4E29F}" destId="{E9998C72-DE5C-43DD-A896-29C2F6A99CBD}" srcOrd="1" destOrd="0" presId="urn:microsoft.com/office/officeart/2016/7/layout/ChevronBlockProcess"/>
    <dgm:cxn modelId="{A6D3018B-4A79-4199-AC6E-C4D6DE1A7BC0}" type="presParOf" srcId="{A827EED4-3684-4C9A-969E-A18E8EE4E29F}" destId="{B1B17C02-6168-439B-A2D6-FAC70591B8E9}" srcOrd="2" destOrd="0" presId="urn:microsoft.com/office/officeart/2016/7/layout/ChevronBlockProcess"/>
    <dgm:cxn modelId="{4AB3E626-3430-4CB5-B525-004BB05D9B2B}" type="presParOf" srcId="{B1B17C02-6168-439B-A2D6-FAC70591B8E9}" destId="{F2B5C6BF-ED85-460E-9912-AD8A3BE62F9E}" srcOrd="0" destOrd="0" presId="urn:microsoft.com/office/officeart/2016/7/layout/ChevronBlockProcess"/>
    <dgm:cxn modelId="{F9B81499-1862-4D59-869F-F2EB13C794FB}" type="presParOf" srcId="{B1B17C02-6168-439B-A2D6-FAC70591B8E9}" destId="{48043B6A-CEF7-4B73-8EEF-5C76D4C5B07A}" srcOrd="1" destOrd="0" presId="urn:microsoft.com/office/officeart/2016/7/layout/ChevronBlockProcess"/>
    <dgm:cxn modelId="{8E160166-7A16-404E-B1BD-F4805BDBCBD6}" type="presParOf" srcId="{A827EED4-3684-4C9A-969E-A18E8EE4E29F}" destId="{7930BD49-9BDB-420F-9300-3304A6A966D3}" srcOrd="3" destOrd="0" presId="urn:microsoft.com/office/officeart/2016/7/layout/ChevronBlockProcess"/>
    <dgm:cxn modelId="{0FE4A523-0F7A-4AE3-BFE0-645D9CF54FF2}" type="presParOf" srcId="{A827EED4-3684-4C9A-969E-A18E8EE4E29F}" destId="{1523F23C-816F-422F-BC2F-455C562EF7A1}" srcOrd="4" destOrd="0" presId="urn:microsoft.com/office/officeart/2016/7/layout/ChevronBlockProcess"/>
    <dgm:cxn modelId="{70781A6E-2BFA-4CD2-8F82-75CD4325D4A8}" type="presParOf" srcId="{1523F23C-816F-422F-BC2F-455C562EF7A1}" destId="{423EA4B4-469B-4DCD-8FA5-B012E49CEBD3}" srcOrd="0" destOrd="0" presId="urn:microsoft.com/office/officeart/2016/7/layout/ChevronBlockProcess"/>
    <dgm:cxn modelId="{F5C5942E-32B3-4B5E-9C98-8B51500B2B96}" type="presParOf" srcId="{1523F23C-816F-422F-BC2F-455C562EF7A1}" destId="{8FE5A83C-99D2-445E-B32E-781C2EC2AF83}" srcOrd="1" destOrd="0" presId="urn:microsoft.com/office/officeart/2016/7/layout/ChevronBlockProcess"/>
    <dgm:cxn modelId="{C1EB4168-D94C-42B8-B2C0-3A3E3BE7D551}" type="presParOf" srcId="{A827EED4-3684-4C9A-969E-A18E8EE4E29F}" destId="{89ED5E81-DA4F-4FEF-8B33-FE8479EF3A06}" srcOrd="5" destOrd="0" presId="urn:microsoft.com/office/officeart/2016/7/layout/ChevronBlockProcess"/>
    <dgm:cxn modelId="{8A2E26C2-ABF0-469B-A86E-6D1FFEF54917}" type="presParOf" srcId="{A827EED4-3684-4C9A-969E-A18E8EE4E29F}" destId="{43BD6503-E061-4F5D-B930-57B1EC08EFAE}" srcOrd="6" destOrd="0" presId="urn:microsoft.com/office/officeart/2016/7/layout/ChevronBlockProcess"/>
    <dgm:cxn modelId="{5AFD4FEB-76A1-4622-A618-20382F8BED31}" type="presParOf" srcId="{43BD6503-E061-4F5D-B930-57B1EC08EFAE}" destId="{10BD4959-E4BE-4BD7-AD0F-EADBA4B9852C}" srcOrd="0" destOrd="0" presId="urn:microsoft.com/office/officeart/2016/7/layout/ChevronBlockProcess"/>
    <dgm:cxn modelId="{365F92C6-6CCB-40CD-A3B7-C27A4C2AB4C4}" type="presParOf" srcId="{43BD6503-E061-4F5D-B930-57B1EC08EFAE}" destId="{A629206D-8BEA-4F6C-93B2-B9AE4490B366}" srcOrd="1" destOrd="0" presId="urn:microsoft.com/office/officeart/2016/7/layout/ChevronBlockProcess"/>
    <dgm:cxn modelId="{E0B318C7-AD2E-4476-9AD7-56D88782FA18}" type="presParOf" srcId="{A827EED4-3684-4C9A-969E-A18E8EE4E29F}" destId="{1FD5357E-B0F7-46A2-B521-11C3C7F66297}" srcOrd="7" destOrd="0" presId="urn:microsoft.com/office/officeart/2016/7/layout/ChevronBlockProcess"/>
    <dgm:cxn modelId="{DEFD6385-D572-4E25-A04F-5772860B9A82}" type="presParOf" srcId="{A827EED4-3684-4C9A-969E-A18E8EE4E29F}" destId="{89F3BD9D-D9DD-4605-9CB5-8C740471FB8E}" srcOrd="8" destOrd="0" presId="urn:microsoft.com/office/officeart/2016/7/layout/ChevronBlockProcess"/>
    <dgm:cxn modelId="{C93E5B00-A6EC-47D1-9EA0-38FA787F52AF}" type="presParOf" srcId="{89F3BD9D-D9DD-4605-9CB5-8C740471FB8E}" destId="{F9D6048E-50EE-4943-AB6A-F50FBBF18080}" srcOrd="0" destOrd="0" presId="urn:microsoft.com/office/officeart/2016/7/layout/ChevronBlockProcess"/>
    <dgm:cxn modelId="{2D220391-2AC1-45A4-B172-4383BC6BDE39}" type="presParOf" srcId="{89F3BD9D-D9DD-4605-9CB5-8C740471FB8E}" destId="{5476EA1E-163D-4217-A679-CFBB7A44CCDD}"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C7BD80-D330-4625-9D69-E9FE9CC40533}"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GB"/>
        </a:p>
      </dgm:t>
    </dgm:pt>
    <dgm:pt modelId="{24B2039C-2799-4C36-B183-0DA6B1FB7E27}">
      <dgm:prSet phldrT="[Text]"/>
      <dgm:spPr/>
      <dgm:t>
        <a:bodyPr/>
        <a:lstStyle/>
        <a:p>
          <a:r>
            <a:rPr lang="en-US"/>
            <a:t>School President</a:t>
          </a:r>
          <a:endParaRPr lang="en-GB"/>
        </a:p>
      </dgm:t>
    </dgm:pt>
    <dgm:pt modelId="{DBDC5C72-2C8F-42C2-9E68-98EB09F5B391}" type="parTrans" cxnId="{CA7632F2-1C1C-4E88-A232-53F1D40A90AE}">
      <dgm:prSet/>
      <dgm:spPr/>
      <dgm:t>
        <a:bodyPr/>
        <a:lstStyle/>
        <a:p>
          <a:endParaRPr lang="en-GB"/>
        </a:p>
      </dgm:t>
    </dgm:pt>
    <dgm:pt modelId="{93446EAC-6D96-41F8-96FA-9AC9E11AC060}" type="sibTrans" cxnId="{CA7632F2-1C1C-4E88-A232-53F1D40A90AE}">
      <dgm:prSet/>
      <dgm:spPr/>
      <dgm:t>
        <a:bodyPr/>
        <a:lstStyle/>
        <a:p>
          <a:endParaRPr lang="en-GB"/>
        </a:p>
      </dgm:t>
    </dgm:pt>
    <dgm:pt modelId="{FCBA3D1E-85C7-47E9-B074-A15D49645C6F}">
      <dgm:prSet phldrT="[Text]"/>
      <dgm:spPr/>
      <dgm:t>
        <a:bodyPr/>
        <a:lstStyle/>
        <a:p>
          <a:r>
            <a:rPr lang="en-US"/>
            <a:t>Vice President</a:t>
          </a:r>
          <a:endParaRPr lang="en-GB"/>
        </a:p>
      </dgm:t>
    </dgm:pt>
    <dgm:pt modelId="{0090E77F-C336-4342-8094-447C63AEC643}" type="parTrans" cxnId="{F30E9B30-8FA6-427E-8700-A2163193CDA8}">
      <dgm:prSet/>
      <dgm:spPr/>
      <dgm:t>
        <a:bodyPr/>
        <a:lstStyle/>
        <a:p>
          <a:endParaRPr lang="en-GB"/>
        </a:p>
      </dgm:t>
    </dgm:pt>
    <dgm:pt modelId="{46E41CA9-E6F4-4185-A745-3862E856A4BD}" type="sibTrans" cxnId="{F30E9B30-8FA6-427E-8700-A2163193CDA8}">
      <dgm:prSet/>
      <dgm:spPr/>
      <dgm:t>
        <a:bodyPr/>
        <a:lstStyle/>
        <a:p>
          <a:endParaRPr lang="en-GB"/>
        </a:p>
      </dgm:t>
    </dgm:pt>
    <dgm:pt modelId="{6535B639-6AC0-4ED4-93B4-D0FC78481FBB}">
      <dgm:prSet phldrT="[Text]"/>
      <dgm:spPr/>
      <dgm:t>
        <a:bodyPr/>
        <a:lstStyle/>
        <a:p>
          <a:r>
            <a:rPr lang="en-US"/>
            <a:t>Class Representatives</a:t>
          </a:r>
          <a:endParaRPr lang="en-GB"/>
        </a:p>
      </dgm:t>
    </dgm:pt>
    <dgm:pt modelId="{1CFCD815-BB36-49DF-A67B-0B8AF30809D2}" type="parTrans" cxnId="{93C0D2EE-9AEC-4BE3-B24E-77FD3E484542}">
      <dgm:prSet/>
      <dgm:spPr/>
      <dgm:t>
        <a:bodyPr/>
        <a:lstStyle/>
        <a:p>
          <a:endParaRPr lang="en-GB"/>
        </a:p>
      </dgm:t>
    </dgm:pt>
    <dgm:pt modelId="{25887F47-E7F7-4692-AEF1-8472DC23E23E}" type="sibTrans" cxnId="{93C0D2EE-9AEC-4BE3-B24E-77FD3E484542}">
      <dgm:prSet/>
      <dgm:spPr/>
      <dgm:t>
        <a:bodyPr/>
        <a:lstStyle/>
        <a:p>
          <a:endParaRPr lang="en-GB"/>
        </a:p>
      </dgm:t>
    </dgm:pt>
    <dgm:pt modelId="{3959CF2A-C747-4E2C-A76F-B65C065294EE}">
      <dgm:prSet phldrT="[Text]"/>
      <dgm:spPr/>
      <dgm:t>
        <a:bodyPr/>
        <a:lstStyle/>
        <a:p>
          <a:r>
            <a:rPr lang="en-US"/>
            <a:t>Senior School Management (ADL&amp;T/Dean/School Manager)</a:t>
          </a:r>
          <a:endParaRPr lang="en-GB"/>
        </a:p>
      </dgm:t>
    </dgm:pt>
    <dgm:pt modelId="{32C74D86-6ABD-4EAA-A55D-C0D7A6FA4444}" type="parTrans" cxnId="{DE7FD06E-E9AF-4C90-9518-8923D32B8797}">
      <dgm:prSet/>
      <dgm:spPr/>
      <dgm:t>
        <a:bodyPr/>
        <a:lstStyle/>
        <a:p>
          <a:endParaRPr lang="en-GB"/>
        </a:p>
      </dgm:t>
    </dgm:pt>
    <dgm:pt modelId="{DB044CCF-EEAC-44E2-9291-45E613803150}" type="sibTrans" cxnId="{DE7FD06E-E9AF-4C90-9518-8923D32B8797}">
      <dgm:prSet/>
      <dgm:spPr/>
      <dgm:t>
        <a:bodyPr/>
        <a:lstStyle/>
        <a:p>
          <a:endParaRPr lang="en-GB"/>
        </a:p>
      </dgm:t>
    </dgm:pt>
    <dgm:pt modelId="{A447B98D-6328-47A5-9EBC-BC2639B78F46}">
      <dgm:prSet phldrT="[Text]"/>
      <dgm:spPr/>
      <dgm:t>
        <a:bodyPr/>
        <a:lstStyle/>
        <a:p>
          <a:r>
            <a:rPr lang="en-US"/>
            <a:t>Staff and Module/</a:t>
          </a:r>
          <a:r>
            <a:rPr lang="en-US" err="1"/>
            <a:t>Programme</a:t>
          </a:r>
          <a:r>
            <a:rPr lang="en-US"/>
            <a:t> leads</a:t>
          </a:r>
          <a:endParaRPr lang="en-GB"/>
        </a:p>
      </dgm:t>
    </dgm:pt>
    <dgm:pt modelId="{7FCC01DD-2159-4118-9BE9-D41CABEC5A82}" type="parTrans" cxnId="{141C0404-0C41-4C8F-9142-8F2CF884AE71}">
      <dgm:prSet/>
      <dgm:spPr/>
      <dgm:t>
        <a:bodyPr/>
        <a:lstStyle/>
        <a:p>
          <a:endParaRPr lang="en-GB"/>
        </a:p>
      </dgm:t>
    </dgm:pt>
    <dgm:pt modelId="{281389E2-01CD-4C14-A58C-2023BB220497}" type="sibTrans" cxnId="{141C0404-0C41-4C8F-9142-8F2CF884AE71}">
      <dgm:prSet/>
      <dgm:spPr/>
      <dgm:t>
        <a:bodyPr/>
        <a:lstStyle/>
        <a:p>
          <a:endParaRPr lang="en-GB"/>
        </a:p>
      </dgm:t>
    </dgm:pt>
    <dgm:pt modelId="{B6E397B8-FDE4-4ECD-A198-BD835B83583B}">
      <dgm:prSet phldrT="[Text]"/>
      <dgm:spPr/>
      <dgm:t>
        <a:bodyPr/>
        <a:lstStyle/>
        <a:p>
          <a:r>
            <a:rPr lang="en-US"/>
            <a:t>Discipline Leads/ADL&amp;T</a:t>
          </a:r>
          <a:endParaRPr lang="en-GB"/>
        </a:p>
      </dgm:t>
    </dgm:pt>
    <dgm:pt modelId="{A1DE7DD3-4DDF-4141-9BBD-61BFB66F693A}" type="parTrans" cxnId="{1563F35B-C279-4A39-9F23-CC315300EB89}">
      <dgm:prSet/>
      <dgm:spPr/>
      <dgm:t>
        <a:bodyPr/>
        <a:lstStyle/>
        <a:p>
          <a:endParaRPr lang="en-GB"/>
        </a:p>
      </dgm:t>
    </dgm:pt>
    <dgm:pt modelId="{665DB3BC-25B2-441A-B68D-DF5B19D19B91}" type="sibTrans" cxnId="{1563F35B-C279-4A39-9F23-CC315300EB89}">
      <dgm:prSet/>
      <dgm:spPr/>
      <dgm:t>
        <a:bodyPr/>
        <a:lstStyle/>
        <a:p>
          <a:endParaRPr lang="en-GB"/>
        </a:p>
      </dgm:t>
    </dgm:pt>
    <dgm:pt modelId="{028BAD2B-08B8-4566-BDDD-CA7CB4182917}" type="pres">
      <dgm:prSet presAssocID="{52C7BD80-D330-4625-9D69-E9FE9CC40533}" presName="compositeShape" presStyleCnt="0">
        <dgm:presLayoutVars>
          <dgm:dir/>
          <dgm:resizeHandles/>
        </dgm:presLayoutVars>
      </dgm:prSet>
      <dgm:spPr/>
    </dgm:pt>
    <dgm:pt modelId="{E5514CEE-71C0-4526-8BAE-13AB1224DE27}" type="pres">
      <dgm:prSet presAssocID="{52C7BD80-D330-4625-9D69-E9FE9CC40533}" presName="pyramid" presStyleLbl="node1" presStyleIdx="0" presStyleCnt="1"/>
      <dgm:spPr>
        <a:solidFill>
          <a:schemeClr val="accent5">
            <a:lumMod val="75000"/>
          </a:schemeClr>
        </a:solidFill>
      </dgm:spPr>
    </dgm:pt>
    <dgm:pt modelId="{B70FCF6E-C115-4597-BE53-F496C4AA126F}" type="pres">
      <dgm:prSet presAssocID="{52C7BD80-D330-4625-9D69-E9FE9CC40533}" presName="theList" presStyleCnt="0"/>
      <dgm:spPr/>
    </dgm:pt>
    <dgm:pt modelId="{DE8EA1A9-0E27-4122-AD7D-4ED42E7B7E27}" type="pres">
      <dgm:prSet presAssocID="{24B2039C-2799-4C36-B183-0DA6B1FB7E27}" presName="aNode" presStyleLbl="fgAcc1" presStyleIdx="0" presStyleCnt="6" custScaleX="64908" custLinFactY="11279" custLinFactNeighborX="20299" custLinFactNeighborY="100000">
        <dgm:presLayoutVars>
          <dgm:bulletEnabled val="1"/>
        </dgm:presLayoutVars>
      </dgm:prSet>
      <dgm:spPr/>
    </dgm:pt>
    <dgm:pt modelId="{3685CB5C-CE2F-478C-A519-94B0CB9ED060}" type="pres">
      <dgm:prSet presAssocID="{24B2039C-2799-4C36-B183-0DA6B1FB7E27}" presName="aSpace" presStyleCnt="0"/>
      <dgm:spPr/>
    </dgm:pt>
    <dgm:pt modelId="{E17DA35D-F7F4-4899-A9CE-0E1E9F910280}" type="pres">
      <dgm:prSet presAssocID="{FCBA3D1E-85C7-47E9-B074-A15D49645C6F}" presName="aNode" presStyleLbl="fgAcc1" presStyleIdx="1" presStyleCnt="6" custScaleX="61536" custLinFactY="170522" custLinFactNeighborX="20029" custLinFactNeighborY="200000">
        <dgm:presLayoutVars>
          <dgm:bulletEnabled val="1"/>
        </dgm:presLayoutVars>
      </dgm:prSet>
      <dgm:spPr/>
    </dgm:pt>
    <dgm:pt modelId="{63BC66AA-2AB2-4F26-A60B-D1839997477A}" type="pres">
      <dgm:prSet presAssocID="{FCBA3D1E-85C7-47E9-B074-A15D49645C6F}" presName="aSpace" presStyleCnt="0"/>
      <dgm:spPr/>
    </dgm:pt>
    <dgm:pt modelId="{F2B751B7-7AE5-4503-84AE-E4EF988AFAFB}" type="pres">
      <dgm:prSet presAssocID="{6535B639-6AC0-4ED4-93B4-D0FC78481FBB}" presName="aNode" presStyleLbl="fgAcc1" presStyleIdx="2" presStyleCnt="6" custScaleX="65064" custLinFactY="302982" custLinFactNeighborX="30641" custLinFactNeighborY="400000">
        <dgm:presLayoutVars>
          <dgm:bulletEnabled val="1"/>
        </dgm:presLayoutVars>
      </dgm:prSet>
      <dgm:spPr/>
    </dgm:pt>
    <dgm:pt modelId="{CE3F0A69-6B8B-47BD-A357-3BD037DD98C8}" type="pres">
      <dgm:prSet presAssocID="{6535B639-6AC0-4ED4-93B4-D0FC78481FBB}" presName="aSpace" presStyleCnt="0"/>
      <dgm:spPr/>
    </dgm:pt>
    <dgm:pt modelId="{0FA184E3-148F-4EB9-9367-021943D1D215}" type="pres">
      <dgm:prSet presAssocID="{3959CF2A-C747-4E2C-A76F-B65C065294EE}" presName="aNode" presStyleLbl="fgAcc1" presStyleIdx="3" presStyleCnt="6" custScaleX="61949" custLinFactX="-16435" custLinFactY="-284379" custLinFactNeighborX="-100000" custLinFactNeighborY="-300000">
        <dgm:presLayoutVars>
          <dgm:bulletEnabled val="1"/>
        </dgm:presLayoutVars>
      </dgm:prSet>
      <dgm:spPr/>
    </dgm:pt>
    <dgm:pt modelId="{D7CA297D-F6A5-4B97-8DA3-D2EAC42A9DD4}" type="pres">
      <dgm:prSet presAssocID="{3959CF2A-C747-4E2C-A76F-B65C065294EE}" presName="aSpace" presStyleCnt="0"/>
      <dgm:spPr/>
    </dgm:pt>
    <dgm:pt modelId="{C851F28D-6ABD-45FA-8CEC-5375ECC71DF6}" type="pres">
      <dgm:prSet presAssocID="{A447B98D-6328-47A5-9EBC-BC2639B78F46}" presName="aNode" presStyleLbl="fgAcc1" presStyleIdx="4" presStyleCnt="6" custScaleX="61677" custLinFactX="-35976" custLinFactY="100000" custLinFactNeighborX="-100000" custLinFactNeighborY="194194">
        <dgm:presLayoutVars>
          <dgm:bulletEnabled val="1"/>
        </dgm:presLayoutVars>
      </dgm:prSet>
      <dgm:spPr/>
    </dgm:pt>
    <dgm:pt modelId="{80670859-61B8-4330-9EC8-5B52CEA37EFA}" type="pres">
      <dgm:prSet presAssocID="{A447B98D-6328-47A5-9EBC-BC2639B78F46}" presName="aSpace" presStyleCnt="0"/>
      <dgm:spPr/>
    </dgm:pt>
    <dgm:pt modelId="{ABE0DCDB-4215-4FCB-A208-C936362952DA}" type="pres">
      <dgm:prSet presAssocID="{B6E397B8-FDE4-4ECD-A198-BD835B83583B}" presName="aNode" presStyleLbl="fgAcc1" presStyleIdx="5" presStyleCnt="6" custScaleX="69182" custLinFactX="-24868" custLinFactY="-213043" custLinFactNeighborX="-100000" custLinFactNeighborY="-300000">
        <dgm:presLayoutVars>
          <dgm:bulletEnabled val="1"/>
        </dgm:presLayoutVars>
      </dgm:prSet>
      <dgm:spPr/>
    </dgm:pt>
    <dgm:pt modelId="{88C03936-A781-47D9-BFCD-B9BF1492096F}" type="pres">
      <dgm:prSet presAssocID="{B6E397B8-FDE4-4ECD-A198-BD835B83583B}" presName="aSpace" presStyleCnt="0"/>
      <dgm:spPr/>
    </dgm:pt>
  </dgm:ptLst>
  <dgm:cxnLst>
    <dgm:cxn modelId="{141C0404-0C41-4C8F-9142-8F2CF884AE71}" srcId="{52C7BD80-D330-4625-9D69-E9FE9CC40533}" destId="{A447B98D-6328-47A5-9EBC-BC2639B78F46}" srcOrd="4" destOrd="0" parTransId="{7FCC01DD-2159-4118-9BE9-D41CABEC5A82}" sibTransId="{281389E2-01CD-4C14-A58C-2023BB220497}"/>
    <dgm:cxn modelId="{AE693B21-BA8F-4FD8-8E65-6F441074E3B3}" type="presOf" srcId="{FCBA3D1E-85C7-47E9-B074-A15D49645C6F}" destId="{E17DA35D-F7F4-4899-A9CE-0E1E9F910280}" srcOrd="0" destOrd="0" presId="urn:microsoft.com/office/officeart/2005/8/layout/pyramid2"/>
    <dgm:cxn modelId="{8CD6E42E-2D8A-4CD5-ABF9-436CB3499B65}" type="presOf" srcId="{24B2039C-2799-4C36-B183-0DA6B1FB7E27}" destId="{DE8EA1A9-0E27-4122-AD7D-4ED42E7B7E27}" srcOrd="0" destOrd="0" presId="urn:microsoft.com/office/officeart/2005/8/layout/pyramid2"/>
    <dgm:cxn modelId="{F30E9B30-8FA6-427E-8700-A2163193CDA8}" srcId="{52C7BD80-D330-4625-9D69-E9FE9CC40533}" destId="{FCBA3D1E-85C7-47E9-B074-A15D49645C6F}" srcOrd="1" destOrd="0" parTransId="{0090E77F-C336-4342-8094-447C63AEC643}" sibTransId="{46E41CA9-E6F4-4185-A745-3862E856A4BD}"/>
    <dgm:cxn modelId="{1563F35B-C279-4A39-9F23-CC315300EB89}" srcId="{52C7BD80-D330-4625-9D69-E9FE9CC40533}" destId="{B6E397B8-FDE4-4ECD-A198-BD835B83583B}" srcOrd="5" destOrd="0" parTransId="{A1DE7DD3-4DDF-4141-9BBD-61BFB66F693A}" sibTransId="{665DB3BC-25B2-441A-B68D-DF5B19D19B91}"/>
    <dgm:cxn modelId="{12E8A267-0F7D-4669-9F19-2D0E835606D9}" type="presOf" srcId="{B6E397B8-FDE4-4ECD-A198-BD835B83583B}" destId="{ABE0DCDB-4215-4FCB-A208-C936362952DA}" srcOrd="0" destOrd="0" presId="urn:microsoft.com/office/officeart/2005/8/layout/pyramid2"/>
    <dgm:cxn modelId="{DE7FD06E-E9AF-4C90-9518-8923D32B8797}" srcId="{52C7BD80-D330-4625-9D69-E9FE9CC40533}" destId="{3959CF2A-C747-4E2C-A76F-B65C065294EE}" srcOrd="3" destOrd="0" parTransId="{32C74D86-6ABD-4EAA-A55D-C0D7A6FA4444}" sibTransId="{DB044CCF-EEAC-44E2-9291-45E613803150}"/>
    <dgm:cxn modelId="{86D74D6F-221A-4871-9ADE-57212565D9FD}" type="presOf" srcId="{6535B639-6AC0-4ED4-93B4-D0FC78481FBB}" destId="{F2B751B7-7AE5-4503-84AE-E4EF988AFAFB}" srcOrd="0" destOrd="0" presId="urn:microsoft.com/office/officeart/2005/8/layout/pyramid2"/>
    <dgm:cxn modelId="{9CEB4D78-8FD7-4C88-9BE2-7F334AE9CB90}" type="presOf" srcId="{52C7BD80-D330-4625-9D69-E9FE9CC40533}" destId="{028BAD2B-08B8-4566-BDDD-CA7CB4182917}" srcOrd="0" destOrd="0" presId="urn:microsoft.com/office/officeart/2005/8/layout/pyramid2"/>
    <dgm:cxn modelId="{7EB675BA-D321-45D0-BB08-520F1DC02FE3}" type="presOf" srcId="{A447B98D-6328-47A5-9EBC-BC2639B78F46}" destId="{C851F28D-6ABD-45FA-8CEC-5375ECC71DF6}" srcOrd="0" destOrd="0" presId="urn:microsoft.com/office/officeart/2005/8/layout/pyramid2"/>
    <dgm:cxn modelId="{5E22FDDA-7FC1-4573-9A47-F058745BD924}" type="presOf" srcId="{3959CF2A-C747-4E2C-A76F-B65C065294EE}" destId="{0FA184E3-148F-4EB9-9367-021943D1D215}" srcOrd="0" destOrd="0" presId="urn:microsoft.com/office/officeart/2005/8/layout/pyramid2"/>
    <dgm:cxn modelId="{93C0D2EE-9AEC-4BE3-B24E-77FD3E484542}" srcId="{52C7BD80-D330-4625-9D69-E9FE9CC40533}" destId="{6535B639-6AC0-4ED4-93B4-D0FC78481FBB}" srcOrd="2" destOrd="0" parTransId="{1CFCD815-BB36-49DF-A67B-0B8AF30809D2}" sibTransId="{25887F47-E7F7-4692-AEF1-8472DC23E23E}"/>
    <dgm:cxn modelId="{CA7632F2-1C1C-4E88-A232-53F1D40A90AE}" srcId="{52C7BD80-D330-4625-9D69-E9FE9CC40533}" destId="{24B2039C-2799-4C36-B183-0DA6B1FB7E27}" srcOrd="0" destOrd="0" parTransId="{DBDC5C72-2C8F-42C2-9E68-98EB09F5B391}" sibTransId="{93446EAC-6D96-41F8-96FA-9AC9E11AC060}"/>
    <dgm:cxn modelId="{9278E41A-C61C-469A-8A56-453F19ECF3AC}" type="presParOf" srcId="{028BAD2B-08B8-4566-BDDD-CA7CB4182917}" destId="{E5514CEE-71C0-4526-8BAE-13AB1224DE27}" srcOrd="0" destOrd="0" presId="urn:microsoft.com/office/officeart/2005/8/layout/pyramid2"/>
    <dgm:cxn modelId="{14DE1B45-3E13-4B29-AF5B-ED98F1E1DF8C}" type="presParOf" srcId="{028BAD2B-08B8-4566-BDDD-CA7CB4182917}" destId="{B70FCF6E-C115-4597-BE53-F496C4AA126F}" srcOrd="1" destOrd="0" presId="urn:microsoft.com/office/officeart/2005/8/layout/pyramid2"/>
    <dgm:cxn modelId="{0308B3EF-082E-47BD-93C7-BAB2E80E7F9D}" type="presParOf" srcId="{B70FCF6E-C115-4597-BE53-F496C4AA126F}" destId="{DE8EA1A9-0E27-4122-AD7D-4ED42E7B7E27}" srcOrd="0" destOrd="0" presId="urn:microsoft.com/office/officeart/2005/8/layout/pyramid2"/>
    <dgm:cxn modelId="{422680F1-EFDB-4F0E-A4F4-C3212DEB5434}" type="presParOf" srcId="{B70FCF6E-C115-4597-BE53-F496C4AA126F}" destId="{3685CB5C-CE2F-478C-A519-94B0CB9ED060}" srcOrd="1" destOrd="0" presId="urn:microsoft.com/office/officeart/2005/8/layout/pyramid2"/>
    <dgm:cxn modelId="{7E7D0225-7EA2-4BC7-863E-FDF48C78B2F2}" type="presParOf" srcId="{B70FCF6E-C115-4597-BE53-F496C4AA126F}" destId="{E17DA35D-F7F4-4899-A9CE-0E1E9F910280}" srcOrd="2" destOrd="0" presId="urn:microsoft.com/office/officeart/2005/8/layout/pyramid2"/>
    <dgm:cxn modelId="{1C26A8CD-43AD-434A-A456-9493295ED014}" type="presParOf" srcId="{B70FCF6E-C115-4597-BE53-F496C4AA126F}" destId="{63BC66AA-2AB2-4F26-A60B-D1839997477A}" srcOrd="3" destOrd="0" presId="urn:microsoft.com/office/officeart/2005/8/layout/pyramid2"/>
    <dgm:cxn modelId="{16A8AEE1-93C2-4038-B3D4-D12BA9A8E20F}" type="presParOf" srcId="{B70FCF6E-C115-4597-BE53-F496C4AA126F}" destId="{F2B751B7-7AE5-4503-84AE-E4EF988AFAFB}" srcOrd="4" destOrd="0" presId="urn:microsoft.com/office/officeart/2005/8/layout/pyramid2"/>
    <dgm:cxn modelId="{B6703E27-E5E2-4439-9D2B-3B87F5712340}" type="presParOf" srcId="{B70FCF6E-C115-4597-BE53-F496C4AA126F}" destId="{CE3F0A69-6B8B-47BD-A357-3BD037DD98C8}" srcOrd="5" destOrd="0" presId="urn:microsoft.com/office/officeart/2005/8/layout/pyramid2"/>
    <dgm:cxn modelId="{66104081-A612-42F0-8B35-459078708625}" type="presParOf" srcId="{B70FCF6E-C115-4597-BE53-F496C4AA126F}" destId="{0FA184E3-148F-4EB9-9367-021943D1D215}" srcOrd="6" destOrd="0" presId="urn:microsoft.com/office/officeart/2005/8/layout/pyramid2"/>
    <dgm:cxn modelId="{76DBA219-895B-42A0-8B35-22DC7D402A1B}" type="presParOf" srcId="{B70FCF6E-C115-4597-BE53-F496C4AA126F}" destId="{D7CA297D-F6A5-4B97-8DA3-D2EAC42A9DD4}" srcOrd="7" destOrd="0" presId="urn:microsoft.com/office/officeart/2005/8/layout/pyramid2"/>
    <dgm:cxn modelId="{5D89257D-47A9-45AB-BA84-28EF0506AC80}" type="presParOf" srcId="{B70FCF6E-C115-4597-BE53-F496C4AA126F}" destId="{C851F28D-6ABD-45FA-8CEC-5375ECC71DF6}" srcOrd="8" destOrd="0" presId="urn:microsoft.com/office/officeart/2005/8/layout/pyramid2"/>
    <dgm:cxn modelId="{E884B879-2171-42F6-BB6D-7AD742ACEDAC}" type="presParOf" srcId="{B70FCF6E-C115-4597-BE53-F496C4AA126F}" destId="{80670859-61B8-4330-9EC8-5B52CEA37EFA}" srcOrd="9" destOrd="0" presId="urn:microsoft.com/office/officeart/2005/8/layout/pyramid2"/>
    <dgm:cxn modelId="{18096973-0A23-458E-B41F-A5A530215836}" type="presParOf" srcId="{B70FCF6E-C115-4597-BE53-F496C4AA126F}" destId="{ABE0DCDB-4215-4FCB-A208-C936362952DA}" srcOrd="10" destOrd="0" presId="urn:microsoft.com/office/officeart/2005/8/layout/pyramid2"/>
    <dgm:cxn modelId="{077E2C0F-9CFC-4061-963D-74AC3076BA39}" type="presParOf" srcId="{B70FCF6E-C115-4597-BE53-F496C4AA126F}" destId="{88C03936-A781-47D9-BFCD-B9BF1492096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8AD2C1-8DE4-4D59-AB32-D99CF7C7D36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B89A5AC-9CF2-484E-9EED-10C7B5E02B22}">
      <dgm:prSet phldrT="[Text]" custT="1"/>
      <dgm:spPr>
        <a:xfrm>
          <a:off x="3420731" y="2778"/>
          <a:ext cx="1799496" cy="1169672"/>
        </a:xfrm>
        <a:prstGeom prst="roundRect">
          <a:avLst/>
        </a:prstGeom>
        <a:solidFill>
          <a:srgbClr val="D80E86"/>
        </a:solidFill>
        <a:ln w="25400" cap="flat" cmpd="sng" algn="ctr">
          <a:solidFill>
            <a:sysClr val="window" lastClr="FFFFFF">
              <a:hueOff val="0"/>
              <a:satOff val="0"/>
              <a:lumOff val="0"/>
              <a:alphaOff val="0"/>
            </a:sysClr>
          </a:solidFill>
          <a:prstDash val="solid"/>
        </a:ln>
        <a:effectLst/>
      </dgm:spPr>
      <dgm:t>
        <a:bodyPr/>
        <a:lstStyle/>
        <a:p>
          <a:pPr>
            <a:buNone/>
          </a:pPr>
          <a:r>
            <a:rPr lang="en-GB" sz="1500" b="1">
              <a:solidFill>
                <a:sysClr val="window" lastClr="FFFFFF"/>
              </a:solidFill>
              <a:latin typeface="Arial"/>
              <a:ea typeface="+mn-ea"/>
              <a:cs typeface="+mn-cs"/>
            </a:rPr>
            <a:t>Stage One</a:t>
          </a:r>
        </a:p>
        <a:p>
          <a:pPr>
            <a:buNone/>
          </a:pPr>
          <a:r>
            <a:rPr lang="en-GB" sz="1600" b="0">
              <a:solidFill>
                <a:sysClr val="window" lastClr="FFFFFF"/>
              </a:solidFill>
              <a:latin typeface="Arial"/>
              <a:ea typeface="+mn-ea"/>
              <a:cs typeface="+mn-cs"/>
            </a:rPr>
            <a:t>Gather feedback from students</a:t>
          </a:r>
        </a:p>
      </dgm:t>
    </dgm:pt>
    <dgm:pt modelId="{0C57D568-3325-4C5B-ADF4-B48F022F7325}" type="parTrans" cxnId="{CA12EB8A-CD43-4322-BF19-881432C1F9AD}">
      <dgm:prSet/>
      <dgm:spPr/>
      <dgm:t>
        <a:bodyPr/>
        <a:lstStyle/>
        <a:p>
          <a:endParaRPr lang="en-GB"/>
        </a:p>
      </dgm:t>
    </dgm:pt>
    <dgm:pt modelId="{88C9242F-BE13-42EF-90E9-C061177D8654}" type="sibTrans" cxnId="{CA12EB8A-CD43-4322-BF19-881432C1F9AD}">
      <dgm:prSet/>
      <dgm:spPr>
        <a:xfrm>
          <a:off x="3100172" y="800721"/>
          <a:ext cx="3865330" cy="3865330"/>
        </a:xfrm>
        <a:custGeom>
          <a:avLst/>
          <a:gdLst/>
          <a:ahLst/>
          <a:cxnLst/>
          <a:rect l="0" t="0" r="0" b="0"/>
          <a:pathLst>
            <a:path>
              <a:moveTo>
                <a:pt x="2513180" y="89245"/>
              </a:moveTo>
              <a:arcTo wR="1932665" hR="1932665" stAng="17248791" swAng="2329349"/>
            </a:path>
          </a:pathLst>
        </a:custGeom>
        <a:noFill/>
        <a:ln w="63500" cap="flat" cmpd="sng" algn="ctr">
          <a:solidFill>
            <a:sysClr val="windowText" lastClr="000000">
              <a:lumMod val="50000"/>
              <a:lumOff val="50000"/>
            </a:sysClr>
          </a:solidFill>
          <a:prstDash val="solid"/>
          <a:tailEnd type="arrow"/>
        </a:ln>
        <a:effectLst/>
      </dgm:spPr>
      <dgm:t>
        <a:bodyPr/>
        <a:lstStyle/>
        <a:p>
          <a:endParaRPr lang="en-GB"/>
        </a:p>
      </dgm:t>
    </dgm:pt>
    <dgm:pt modelId="{720CFE63-545F-4C73-B340-81ED4DCA7E06}">
      <dgm:prSet phldrT="[Text]" custT="1"/>
      <dgm:spPr>
        <a:xfrm>
          <a:off x="5976661" y="2016222"/>
          <a:ext cx="1799496" cy="1169672"/>
        </a:xfrm>
        <a:prstGeom prst="roundRect">
          <a:avLst/>
        </a:prstGeom>
        <a:solidFill>
          <a:srgbClr val="F47C32"/>
        </a:solidFill>
        <a:ln w="25400" cap="flat" cmpd="sng" algn="ctr">
          <a:solidFill>
            <a:srgbClr val="F47C32"/>
          </a:solidFill>
          <a:prstDash val="solid"/>
        </a:ln>
        <a:effectLst/>
      </dgm:spPr>
      <dgm:t>
        <a:bodyPr/>
        <a:lstStyle/>
        <a:p>
          <a:pPr>
            <a:buNone/>
          </a:pPr>
          <a:r>
            <a:rPr lang="en-GB" sz="1500" b="1">
              <a:solidFill>
                <a:sysClr val="window" lastClr="FFFFFF"/>
              </a:solidFill>
              <a:latin typeface="Arial"/>
              <a:ea typeface="+mn-ea"/>
              <a:cs typeface="+mn-cs"/>
            </a:rPr>
            <a:t>Stage Two</a:t>
          </a:r>
        </a:p>
        <a:p>
          <a:pPr>
            <a:buNone/>
          </a:pPr>
          <a:r>
            <a:rPr lang="en-GB" sz="1600" b="0">
              <a:solidFill>
                <a:sysClr val="window" lastClr="FFFFFF"/>
              </a:solidFill>
              <a:latin typeface="Arial"/>
              <a:ea typeface="+mn-ea"/>
              <a:cs typeface="+mn-cs"/>
            </a:rPr>
            <a:t>Prepare to present your feedback</a:t>
          </a:r>
        </a:p>
      </dgm:t>
    </dgm:pt>
    <dgm:pt modelId="{92DC4020-1CB7-4FDB-9D78-7C60DF8FD854}" type="parTrans" cxnId="{74D41EA9-CF57-4136-B766-BAFD42544740}">
      <dgm:prSet/>
      <dgm:spPr/>
      <dgm:t>
        <a:bodyPr/>
        <a:lstStyle/>
        <a:p>
          <a:endParaRPr lang="en-GB"/>
        </a:p>
      </dgm:t>
    </dgm:pt>
    <dgm:pt modelId="{DE454E6F-924B-45BD-B7C0-E1BF131110D2}" type="sibTrans" cxnId="{74D41EA9-CF57-4136-B766-BAFD42544740}">
      <dgm:prSet/>
      <dgm:spPr>
        <a:xfrm>
          <a:off x="3175590" y="300089"/>
          <a:ext cx="3865330" cy="3865330"/>
        </a:xfrm>
        <a:custGeom>
          <a:avLst/>
          <a:gdLst/>
          <a:ahLst/>
          <a:cxnLst/>
          <a:rect l="0" t="0" r="0" b="0"/>
          <a:pathLst>
            <a:path>
              <a:moveTo>
                <a:pt x="3404458" y="3185269"/>
              </a:moveTo>
              <a:arcTo wR="1932665" hR="1932665" stAng="2424014" swAng="2088965"/>
            </a:path>
          </a:pathLst>
        </a:custGeom>
        <a:noFill/>
        <a:ln w="63500" cap="flat" cmpd="sng" algn="ctr">
          <a:solidFill>
            <a:sysClr val="windowText" lastClr="000000">
              <a:lumMod val="50000"/>
              <a:lumOff val="50000"/>
            </a:sysClr>
          </a:solidFill>
          <a:prstDash val="solid"/>
          <a:tailEnd type="arrow"/>
        </a:ln>
        <a:effectLst/>
      </dgm:spPr>
      <dgm:t>
        <a:bodyPr/>
        <a:lstStyle/>
        <a:p>
          <a:endParaRPr lang="en-GB"/>
        </a:p>
      </dgm:t>
    </dgm:pt>
    <dgm:pt modelId="{62CA7BC7-81E3-48B0-8EE7-3E5B204E6F99}">
      <dgm:prSet phldrT="[Text]" custT="1"/>
      <dgm:spPr>
        <a:xfrm>
          <a:off x="3441316" y="3816432"/>
          <a:ext cx="1799496" cy="1169672"/>
        </a:xfrm>
        <a:prstGeom prst="roundRect">
          <a:avLst/>
        </a:prstGeom>
        <a:solidFill>
          <a:srgbClr val="0072BC"/>
        </a:solidFill>
        <a:ln w="25400" cap="flat" cmpd="sng" algn="ctr">
          <a:solidFill>
            <a:srgbClr val="0072BC"/>
          </a:solidFill>
          <a:prstDash val="solid"/>
        </a:ln>
        <a:effectLst/>
      </dgm:spPr>
      <dgm:t>
        <a:bodyPr/>
        <a:lstStyle/>
        <a:p>
          <a:pPr>
            <a:buNone/>
          </a:pPr>
          <a:r>
            <a:rPr lang="en-GB" sz="1500" b="1">
              <a:solidFill>
                <a:sysClr val="window" lastClr="FFFFFF"/>
              </a:solidFill>
              <a:latin typeface="Arial"/>
              <a:ea typeface="+mn-ea"/>
              <a:cs typeface="+mn-cs"/>
            </a:rPr>
            <a:t>Stage Three</a:t>
          </a:r>
        </a:p>
        <a:p>
          <a:pPr>
            <a:buNone/>
          </a:pPr>
          <a:r>
            <a:rPr lang="en-GB" sz="1600" b="0">
              <a:solidFill>
                <a:sysClr val="window" lastClr="FFFFFF"/>
              </a:solidFill>
              <a:latin typeface="Arial"/>
              <a:ea typeface="+mn-ea"/>
              <a:cs typeface="+mn-cs"/>
            </a:rPr>
            <a:t>Present your feedback to the right person(s) at the right time(s)</a:t>
          </a:r>
        </a:p>
      </dgm:t>
    </dgm:pt>
    <dgm:pt modelId="{AABA198B-EB50-473A-B545-14602A030B3C}" type="parTrans" cxnId="{64DB2A96-F4D5-49B2-A051-F1E07328EEA3}">
      <dgm:prSet/>
      <dgm:spPr/>
      <dgm:t>
        <a:bodyPr/>
        <a:lstStyle/>
        <a:p>
          <a:endParaRPr lang="en-GB"/>
        </a:p>
      </dgm:t>
    </dgm:pt>
    <dgm:pt modelId="{DD496190-95ED-4819-AEC7-B7EB10E8B8A7}" type="sibTrans" cxnId="{64DB2A96-F4D5-49B2-A051-F1E07328EEA3}">
      <dgm:prSet/>
      <dgm:spPr>
        <a:xfrm>
          <a:off x="1691301" y="326613"/>
          <a:ext cx="3865330" cy="3865330"/>
        </a:xfrm>
        <a:custGeom>
          <a:avLst/>
          <a:gdLst/>
          <a:ahLst/>
          <a:cxnLst/>
          <a:rect l="0" t="0" r="0" b="0"/>
          <a:pathLst>
            <a:path>
              <a:moveTo>
                <a:pt x="1392761" y="3788385"/>
              </a:moveTo>
              <a:arcTo wR="1932665" hR="1932665" stAng="6373310" swAng="2077526"/>
            </a:path>
          </a:pathLst>
        </a:custGeom>
        <a:noFill/>
        <a:ln w="63500" cap="flat" cmpd="sng" algn="ctr">
          <a:solidFill>
            <a:sysClr val="windowText" lastClr="000000">
              <a:lumMod val="50000"/>
              <a:lumOff val="50000"/>
            </a:sysClr>
          </a:solidFill>
          <a:prstDash val="solid"/>
          <a:tailEnd type="arrow"/>
        </a:ln>
        <a:effectLst/>
      </dgm:spPr>
      <dgm:t>
        <a:bodyPr/>
        <a:lstStyle/>
        <a:p>
          <a:endParaRPr lang="en-GB"/>
        </a:p>
      </dgm:t>
    </dgm:pt>
    <dgm:pt modelId="{23DB8B7D-5597-495A-B95B-2CECC88B948C}">
      <dgm:prSet custT="1"/>
      <dgm:spPr>
        <a:xfrm>
          <a:off x="936097" y="2007458"/>
          <a:ext cx="1799496" cy="1169672"/>
        </a:xfrm>
        <a:prstGeom prst="roundRect">
          <a:avLst/>
        </a:prstGeom>
        <a:solidFill>
          <a:srgbClr val="58595B"/>
        </a:solidFill>
        <a:ln w="25400" cap="flat" cmpd="sng" algn="ctr">
          <a:solidFill>
            <a:srgbClr val="58595B"/>
          </a:solidFill>
          <a:prstDash val="solid"/>
        </a:ln>
        <a:effectLst/>
      </dgm:spPr>
      <dgm:t>
        <a:bodyPr/>
        <a:lstStyle/>
        <a:p>
          <a:pPr>
            <a:buNone/>
          </a:pPr>
          <a:r>
            <a:rPr lang="en-GB" sz="1500" b="1">
              <a:solidFill>
                <a:sysClr val="window" lastClr="FFFFFF"/>
              </a:solidFill>
              <a:latin typeface="Arial"/>
              <a:ea typeface="+mn-ea"/>
              <a:cs typeface="+mn-cs"/>
            </a:rPr>
            <a:t>Stage Four</a:t>
          </a:r>
        </a:p>
        <a:p>
          <a:pPr>
            <a:buNone/>
          </a:pPr>
          <a:r>
            <a:rPr lang="en-GB" sz="1600" b="0">
              <a:solidFill>
                <a:sysClr val="window" lastClr="FFFFFF"/>
              </a:solidFill>
              <a:latin typeface="Arial"/>
              <a:ea typeface="+mn-ea"/>
              <a:cs typeface="+mn-cs"/>
            </a:rPr>
            <a:t>Feedback outcome(s) back to students</a:t>
          </a:r>
        </a:p>
      </dgm:t>
    </dgm:pt>
    <dgm:pt modelId="{79286E85-7A0E-41C7-B24E-5211CB39E23C}" type="parTrans" cxnId="{DB49AEDF-1975-4E0D-8BA4-24373C0FB4FD}">
      <dgm:prSet/>
      <dgm:spPr/>
      <dgm:t>
        <a:bodyPr/>
        <a:lstStyle/>
        <a:p>
          <a:endParaRPr lang="en-GB"/>
        </a:p>
      </dgm:t>
    </dgm:pt>
    <dgm:pt modelId="{29110C0D-C3BF-47C4-80D8-FEBDBFDB7A7A}" type="sibTrans" cxnId="{DB49AEDF-1975-4E0D-8BA4-24373C0FB4FD}">
      <dgm:prSet/>
      <dgm:spPr>
        <a:xfrm>
          <a:off x="1750291" y="791955"/>
          <a:ext cx="3865330" cy="3865330"/>
        </a:xfrm>
        <a:custGeom>
          <a:avLst/>
          <a:gdLst/>
          <a:ahLst/>
          <a:cxnLst/>
          <a:rect l="0" t="0" r="0" b="0"/>
          <a:pathLst>
            <a:path>
              <a:moveTo>
                <a:pt x="317583" y="871200"/>
              </a:moveTo>
              <a:arcTo wR="1932665" hR="1932665" stAng="12798824" swAng="2241387"/>
            </a:path>
          </a:pathLst>
        </a:custGeom>
        <a:noFill/>
        <a:ln w="63500" cap="flat" cmpd="sng" algn="ctr">
          <a:solidFill>
            <a:sysClr val="windowText" lastClr="000000">
              <a:lumMod val="50000"/>
              <a:lumOff val="50000"/>
            </a:sysClr>
          </a:solidFill>
          <a:prstDash val="solid"/>
          <a:tailEnd type="arrow"/>
        </a:ln>
        <a:effectLst/>
      </dgm:spPr>
      <dgm:t>
        <a:bodyPr/>
        <a:lstStyle/>
        <a:p>
          <a:endParaRPr lang="en-GB"/>
        </a:p>
      </dgm:t>
    </dgm:pt>
    <dgm:pt modelId="{40C2015F-12FC-4947-A4DF-C72A9EC16CD6}" type="pres">
      <dgm:prSet presAssocID="{178AD2C1-8DE4-4D59-AB32-D99CF7C7D36E}" presName="cycle" presStyleCnt="0">
        <dgm:presLayoutVars>
          <dgm:dir/>
          <dgm:resizeHandles val="exact"/>
        </dgm:presLayoutVars>
      </dgm:prSet>
      <dgm:spPr/>
    </dgm:pt>
    <dgm:pt modelId="{3D44D2EE-2B6D-45F2-B903-A666074C924E}" type="pres">
      <dgm:prSet presAssocID="{1B89A5AC-9CF2-484E-9EED-10C7B5E02B22}" presName="node" presStyleLbl="node1" presStyleIdx="0" presStyleCnt="4">
        <dgm:presLayoutVars>
          <dgm:bulletEnabled val="1"/>
        </dgm:presLayoutVars>
      </dgm:prSet>
      <dgm:spPr/>
    </dgm:pt>
    <dgm:pt modelId="{C59064B7-0B5F-4E5D-8E58-F269B5D65B4F}" type="pres">
      <dgm:prSet presAssocID="{1B89A5AC-9CF2-484E-9EED-10C7B5E02B22}" presName="spNode" presStyleCnt="0"/>
      <dgm:spPr/>
    </dgm:pt>
    <dgm:pt modelId="{2280A543-E5DF-4967-93F4-43FF762E40E0}" type="pres">
      <dgm:prSet presAssocID="{88C9242F-BE13-42EF-90E9-C061177D8654}" presName="sibTrans" presStyleLbl="sibTrans1D1" presStyleIdx="0" presStyleCnt="4"/>
      <dgm:spPr/>
    </dgm:pt>
    <dgm:pt modelId="{16DF96B7-9B88-43F7-AE32-6CE49BFF7E53}" type="pres">
      <dgm:prSet presAssocID="{720CFE63-545F-4C73-B340-81ED4DCA7E06}" presName="node" presStyleLbl="node1" presStyleIdx="1" presStyleCnt="4" custRadScaleRad="132315" custRadScaleInc="6034">
        <dgm:presLayoutVars>
          <dgm:bulletEnabled val="1"/>
        </dgm:presLayoutVars>
      </dgm:prSet>
      <dgm:spPr/>
    </dgm:pt>
    <dgm:pt modelId="{4A51C1BD-1679-4E4B-BBC2-B0E8BBEAE628}" type="pres">
      <dgm:prSet presAssocID="{720CFE63-545F-4C73-B340-81ED4DCA7E06}" presName="spNode" presStyleCnt="0"/>
      <dgm:spPr/>
    </dgm:pt>
    <dgm:pt modelId="{4431BB44-E06A-4687-938D-90AB1D5A796B}" type="pres">
      <dgm:prSet presAssocID="{DE454E6F-924B-45BD-B7C0-E1BF131110D2}" presName="sibTrans" presStyleLbl="sibTrans1D1" presStyleIdx="1" presStyleCnt="4"/>
      <dgm:spPr/>
    </dgm:pt>
    <dgm:pt modelId="{9E5C1A53-8DDC-4D88-B47A-BDCEA4C40FD1}" type="pres">
      <dgm:prSet presAssocID="{62CA7BC7-81E3-48B0-8EE7-3E5B204E6F99}" presName="node" presStyleLbl="node1" presStyleIdx="2" presStyleCnt="4" custRadScaleRad="97332" custRadScaleInc="-2090">
        <dgm:presLayoutVars>
          <dgm:bulletEnabled val="1"/>
        </dgm:presLayoutVars>
      </dgm:prSet>
      <dgm:spPr/>
    </dgm:pt>
    <dgm:pt modelId="{FF0C9BA3-097B-45A8-9C65-10D34EEAF0D0}" type="pres">
      <dgm:prSet presAssocID="{62CA7BC7-81E3-48B0-8EE7-3E5B204E6F99}" presName="spNode" presStyleCnt="0"/>
      <dgm:spPr/>
    </dgm:pt>
    <dgm:pt modelId="{2732F8DD-8FE9-430B-A396-AFFD1EF27410}" type="pres">
      <dgm:prSet presAssocID="{DD496190-95ED-4819-AEC7-B7EB10E8B8A7}" presName="sibTrans" presStyleLbl="sibTrans1D1" presStyleIdx="2" presStyleCnt="4"/>
      <dgm:spPr/>
    </dgm:pt>
    <dgm:pt modelId="{EEA929A2-0706-4B1D-A060-461500678231}" type="pres">
      <dgm:prSet presAssocID="{23DB8B7D-5597-495A-B95B-2CECC88B948C}" presName="node" presStyleLbl="node1" presStyleIdx="3" presStyleCnt="4" custRadScaleRad="128614" custRadScaleInc="-5534">
        <dgm:presLayoutVars>
          <dgm:bulletEnabled val="1"/>
        </dgm:presLayoutVars>
      </dgm:prSet>
      <dgm:spPr/>
    </dgm:pt>
    <dgm:pt modelId="{40DEC4F2-0233-452B-AF12-89CE432684AF}" type="pres">
      <dgm:prSet presAssocID="{23DB8B7D-5597-495A-B95B-2CECC88B948C}" presName="spNode" presStyleCnt="0"/>
      <dgm:spPr/>
    </dgm:pt>
    <dgm:pt modelId="{0AE8B7D4-97B8-47D3-8CBC-C75E598ADC0F}" type="pres">
      <dgm:prSet presAssocID="{29110C0D-C3BF-47C4-80D8-FEBDBFDB7A7A}" presName="sibTrans" presStyleLbl="sibTrans1D1" presStyleIdx="3" presStyleCnt="4"/>
      <dgm:spPr/>
    </dgm:pt>
  </dgm:ptLst>
  <dgm:cxnLst>
    <dgm:cxn modelId="{F0FE2D0B-3EF4-4DC4-8E93-24FBCDDF9D76}" type="presOf" srcId="{29110C0D-C3BF-47C4-80D8-FEBDBFDB7A7A}" destId="{0AE8B7D4-97B8-47D3-8CBC-C75E598ADC0F}" srcOrd="0" destOrd="0" presId="urn:microsoft.com/office/officeart/2005/8/layout/cycle5"/>
    <dgm:cxn modelId="{2989E513-3517-4656-8E5C-B031C480DE34}" type="presOf" srcId="{720CFE63-545F-4C73-B340-81ED4DCA7E06}" destId="{16DF96B7-9B88-43F7-AE32-6CE49BFF7E53}" srcOrd="0" destOrd="0" presId="urn:microsoft.com/office/officeart/2005/8/layout/cycle5"/>
    <dgm:cxn modelId="{9E01BC33-1D38-4ED9-B9B4-DAF3A1E28068}" type="presOf" srcId="{88C9242F-BE13-42EF-90E9-C061177D8654}" destId="{2280A543-E5DF-4967-93F4-43FF762E40E0}" srcOrd="0" destOrd="0" presId="urn:microsoft.com/office/officeart/2005/8/layout/cycle5"/>
    <dgm:cxn modelId="{C2B29162-A95E-4697-89E1-1BFA3D1A9928}" type="presOf" srcId="{23DB8B7D-5597-495A-B95B-2CECC88B948C}" destId="{EEA929A2-0706-4B1D-A060-461500678231}" srcOrd="0" destOrd="0" presId="urn:microsoft.com/office/officeart/2005/8/layout/cycle5"/>
    <dgm:cxn modelId="{5D1F8268-2764-4562-B1C8-1AC089341CC1}" type="presOf" srcId="{1B89A5AC-9CF2-484E-9EED-10C7B5E02B22}" destId="{3D44D2EE-2B6D-45F2-B903-A666074C924E}" srcOrd="0" destOrd="0" presId="urn:microsoft.com/office/officeart/2005/8/layout/cycle5"/>
    <dgm:cxn modelId="{45A4BF85-3D0A-4236-AA38-2C94021306C8}" type="presOf" srcId="{DE454E6F-924B-45BD-B7C0-E1BF131110D2}" destId="{4431BB44-E06A-4687-938D-90AB1D5A796B}" srcOrd="0" destOrd="0" presId="urn:microsoft.com/office/officeart/2005/8/layout/cycle5"/>
    <dgm:cxn modelId="{CA12EB8A-CD43-4322-BF19-881432C1F9AD}" srcId="{178AD2C1-8DE4-4D59-AB32-D99CF7C7D36E}" destId="{1B89A5AC-9CF2-484E-9EED-10C7B5E02B22}" srcOrd="0" destOrd="0" parTransId="{0C57D568-3325-4C5B-ADF4-B48F022F7325}" sibTransId="{88C9242F-BE13-42EF-90E9-C061177D8654}"/>
    <dgm:cxn modelId="{64DB2A96-F4D5-49B2-A051-F1E07328EEA3}" srcId="{178AD2C1-8DE4-4D59-AB32-D99CF7C7D36E}" destId="{62CA7BC7-81E3-48B0-8EE7-3E5B204E6F99}" srcOrd="2" destOrd="0" parTransId="{AABA198B-EB50-473A-B545-14602A030B3C}" sibTransId="{DD496190-95ED-4819-AEC7-B7EB10E8B8A7}"/>
    <dgm:cxn modelId="{74D41EA9-CF57-4136-B766-BAFD42544740}" srcId="{178AD2C1-8DE4-4D59-AB32-D99CF7C7D36E}" destId="{720CFE63-545F-4C73-B340-81ED4DCA7E06}" srcOrd="1" destOrd="0" parTransId="{92DC4020-1CB7-4FDB-9D78-7C60DF8FD854}" sibTransId="{DE454E6F-924B-45BD-B7C0-E1BF131110D2}"/>
    <dgm:cxn modelId="{0372CFB3-0076-4DDF-A2A9-BE8E4D7D89AD}" type="presOf" srcId="{178AD2C1-8DE4-4D59-AB32-D99CF7C7D36E}" destId="{40C2015F-12FC-4947-A4DF-C72A9EC16CD6}" srcOrd="0" destOrd="0" presId="urn:microsoft.com/office/officeart/2005/8/layout/cycle5"/>
    <dgm:cxn modelId="{92300EC4-2EA0-461B-9EAC-9A6F52E61408}" type="presOf" srcId="{62CA7BC7-81E3-48B0-8EE7-3E5B204E6F99}" destId="{9E5C1A53-8DDC-4D88-B47A-BDCEA4C40FD1}" srcOrd="0" destOrd="0" presId="urn:microsoft.com/office/officeart/2005/8/layout/cycle5"/>
    <dgm:cxn modelId="{DB49AEDF-1975-4E0D-8BA4-24373C0FB4FD}" srcId="{178AD2C1-8DE4-4D59-AB32-D99CF7C7D36E}" destId="{23DB8B7D-5597-495A-B95B-2CECC88B948C}" srcOrd="3" destOrd="0" parTransId="{79286E85-7A0E-41C7-B24E-5211CB39E23C}" sibTransId="{29110C0D-C3BF-47C4-80D8-FEBDBFDB7A7A}"/>
    <dgm:cxn modelId="{34A38CED-7EF7-4299-9DC9-AD679AC56DB8}" type="presOf" srcId="{DD496190-95ED-4819-AEC7-B7EB10E8B8A7}" destId="{2732F8DD-8FE9-430B-A396-AFFD1EF27410}" srcOrd="0" destOrd="0" presId="urn:microsoft.com/office/officeart/2005/8/layout/cycle5"/>
    <dgm:cxn modelId="{74FCF1A2-2223-4194-BB16-75DB506BF5C5}" type="presParOf" srcId="{40C2015F-12FC-4947-A4DF-C72A9EC16CD6}" destId="{3D44D2EE-2B6D-45F2-B903-A666074C924E}" srcOrd="0" destOrd="0" presId="urn:microsoft.com/office/officeart/2005/8/layout/cycle5"/>
    <dgm:cxn modelId="{EBCB26D3-957F-4301-96D6-435465B28B1C}" type="presParOf" srcId="{40C2015F-12FC-4947-A4DF-C72A9EC16CD6}" destId="{C59064B7-0B5F-4E5D-8E58-F269B5D65B4F}" srcOrd="1" destOrd="0" presId="urn:microsoft.com/office/officeart/2005/8/layout/cycle5"/>
    <dgm:cxn modelId="{AE99D8E2-5895-4EAA-8348-DFD157853FB6}" type="presParOf" srcId="{40C2015F-12FC-4947-A4DF-C72A9EC16CD6}" destId="{2280A543-E5DF-4967-93F4-43FF762E40E0}" srcOrd="2" destOrd="0" presId="urn:microsoft.com/office/officeart/2005/8/layout/cycle5"/>
    <dgm:cxn modelId="{5C6D1F6B-AA75-413F-96A9-5C90684E109A}" type="presParOf" srcId="{40C2015F-12FC-4947-A4DF-C72A9EC16CD6}" destId="{16DF96B7-9B88-43F7-AE32-6CE49BFF7E53}" srcOrd="3" destOrd="0" presId="urn:microsoft.com/office/officeart/2005/8/layout/cycle5"/>
    <dgm:cxn modelId="{00560B1D-FE39-40EF-828F-85A7A1F41235}" type="presParOf" srcId="{40C2015F-12FC-4947-A4DF-C72A9EC16CD6}" destId="{4A51C1BD-1679-4E4B-BBC2-B0E8BBEAE628}" srcOrd="4" destOrd="0" presId="urn:microsoft.com/office/officeart/2005/8/layout/cycle5"/>
    <dgm:cxn modelId="{6019F6D6-A560-453A-B4B2-5D9F7A969C97}" type="presParOf" srcId="{40C2015F-12FC-4947-A4DF-C72A9EC16CD6}" destId="{4431BB44-E06A-4687-938D-90AB1D5A796B}" srcOrd="5" destOrd="0" presId="urn:microsoft.com/office/officeart/2005/8/layout/cycle5"/>
    <dgm:cxn modelId="{6F182840-60C8-4D83-98D5-652E0E084FB5}" type="presParOf" srcId="{40C2015F-12FC-4947-A4DF-C72A9EC16CD6}" destId="{9E5C1A53-8DDC-4D88-B47A-BDCEA4C40FD1}" srcOrd="6" destOrd="0" presId="urn:microsoft.com/office/officeart/2005/8/layout/cycle5"/>
    <dgm:cxn modelId="{C3EF9C28-545D-4BB8-BCB8-7473E89E0A3F}" type="presParOf" srcId="{40C2015F-12FC-4947-A4DF-C72A9EC16CD6}" destId="{FF0C9BA3-097B-45A8-9C65-10D34EEAF0D0}" srcOrd="7" destOrd="0" presId="urn:microsoft.com/office/officeart/2005/8/layout/cycle5"/>
    <dgm:cxn modelId="{24171CAC-F9AB-4F76-8314-D373B49E524A}" type="presParOf" srcId="{40C2015F-12FC-4947-A4DF-C72A9EC16CD6}" destId="{2732F8DD-8FE9-430B-A396-AFFD1EF27410}" srcOrd="8" destOrd="0" presId="urn:microsoft.com/office/officeart/2005/8/layout/cycle5"/>
    <dgm:cxn modelId="{CB6A61D8-5192-44B5-B4C8-8285B54BA8E9}" type="presParOf" srcId="{40C2015F-12FC-4947-A4DF-C72A9EC16CD6}" destId="{EEA929A2-0706-4B1D-A060-461500678231}" srcOrd="9" destOrd="0" presId="urn:microsoft.com/office/officeart/2005/8/layout/cycle5"/>
    <dgm:cxn modelId="{E08E0FE6-7FCB-40F9-8DF4-DB633713D75F}" type="presParOf" srcId="{40C2015F-12FC-4947-A4DF-C72A9EC16CD6}" destId="{40DEC4F2-0233-452B-AF12-89CE432684AF}" srcOrd="10" destOrd="0" presId="urn:microsoft.com/office/officeart/2005/8/layout/cycle5"/>
    <dgm:cxn modelId="{D363F10C-DD08-42C4-94D4-47F07715386C}" type="presParOf" srcId="{40C2015F-12FC-4947-A4DF-C72A9EC16CD6}" destId="{0AE8B7D4-97B8-47D3-8CBC-C75E598ADC0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754700-07ED-42D8-8CF0-BA2742F55740}"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GB"/>
        </a:p>
      </dgm:t>
    </dgm:pt>
    <dgm:pt modelId="{730F61D7-0617-4C11-828C-7F1131514124}">
      <dgm:prSet phldrT="[Text]"/>
      <dgm:spPr/>
      <dgm:t>
        <a:bodyPr/>
        <a:lstStyle/>
        <a:p>
          <a:r>
            <a:rPr lang="en-GB"/>
            <a:t>Enhances student experience </a:t>
          </a:r>
        </a:p>
      </dgm:t>
    </dgm:pt>
    <dgm:pt modelId="{E16DF6A3-1AA2-4DB1-BAB3-940397CA2706}" type="parTrans" cxnId="{E0E8338F-EC9B-4141-9F1A-476C05CF5A02}">
      <dgm:prSet/>
      <dgm:spPr/>
      <dgm:t>
        <a:bodyPr/>
        <a:lstStyle/>
        <a:p>
          <a:endParaRPr lang="en-GB"/>
        </a:p>
      </dgm:t>
    </dgm:pt>
    <dgm:pt modelId="{F93592F8-5010-4A52-ABA2-B743003DDAC8}" type="sibTrans" cxnId="{E0E8338F-EC9B-4141-9F1A-476C05CF5A02}">
      <dgm:prSet/>
      <dgm:spPr/>
      <dgm:t>
        <a:bodyPr/>
        <a:lstStyle/>
        <a:p>
          <a:endParaRPr lang="en-GB"/>
        </a:p>
      </dgm:t>
    </dgm:pt>
    <dgm:pt modelId="{411663D6-2C67-4E43-AC4E-0BC5227B1893}">
      <dgm:prSet phldrT="[Text]"/>
      <dgm:spPr/>
      <dgm:t>
        <a:bodyPr/>
        <a:lstStyle/>
        <a:p>
          <a:r>
            <a:rPr lang="en-GB"/>
            <a:t>Identifies what works well </a:t>
          </a:r>
        </a:p>
      </dgm:t>
    </dgm:pt>
    <dgm:pt modelId="{37F1C701-F5F9-47C7-8243-CD00B371CA75}" type="parTrans" cxnId="{FF1119BC-E5C8-4550-B3FB-E5C13D36C727}">
      <dgm:prSet/>
      <dgm:spPr/>
      <dgm:t>
        <a:bodyPr/>
        <a:lstStyle/>
        <a:p>
          <a:endParaRPr lang="en-GB"/>
        </a:p>
      </dgm:t>
    </dgm:pt>
    <dgm:pt modelId="{2365CFB9-4A0D-495D-8DDF-D4446C231520}" type="sibTrans" cxnId="{FF1119BC-E5C8-4550-B3FB-E5C13D36C727}">
      <dgm:prSet/>
      <dgm:spPr/>
      <dgm:t>
        <a:bodyPr/>
        <a:lstStyle/>
        <a:p>
          <a:endParaRPr lang="en-GB"/>
        </a:p>
      </dgm:t>
    </dgm:pt>
    <dgm:pt modelId="{88603AB8-D052-4737-B0B6-C735F3BE992F}">
      <dgm:prSet phldrT="[Text]"/>
      <dgm:spPr/>
      <dgm:t>
        <a:bodyPr/>
        <a:lstStyle/>
        <a:p>
          <a:r>
            <a:rPr lang="en-GB"/>
            <a:t>Identifies areas of improvement </a:t>
          </a:r>
        </a:p>
      </dgm:t>
    </dgm:pt>
    <dgm:pt modelId="{1D58E685-BD9C-44CF-AF51-882735BDD793}" type="parTrans" cxnId="{16BDDA6F-FDE1-4C07-A0F6-B0A5DA5FA1E0}">
      <dgm:prSet/>
      <dgm:spPr/>
      <dgm:t>
        <a:bodyPr/>
        <a:lstStyle/>
        <a:p>
          <a:endParaRPr lang="en-GB"/>
        </a:p>
      </dgm:t>
    </dgm:pt>
    <dgm:pt modelId="{4DC2E087-578F-4397-A2F3-C8592B93FD25}" type="sibTrans" cxnId="{16BDDA6F-FDE1-4C07-A0F6-B0A5DA5FA1E0}">
      <dgm:prSet/>
      <dgm:spPr/>
      <dgm:t>
        <a:bodyPr/>
        <a:lstStyle/>
        <a:p>
          <a:endParaRPr lang="en-GB"/>
        </a:p>
      </dgm:t>
    </dgm:pt>
    <dgm:pt modelId="{B906ABEE-5353-4661-967D-D0A136DAA697}">
      <dgm:prSet phldrT="[Text]"/>
      <dgm:spPr/>
      <dgm:t>
        <a:bodyPr/>
        <a:lstStyle/>
        <a:p>
          <a:r>
            <a:rPr lang="en-GB"/>
            <a:t>Allows collaborative development </a:t>
          </a:r>
        </a:p>
      </dgm:t>
    </dgm:pt>
    <dgm:pt modelId="{14601CBA-E993-4B74-BBF3-385B1464F884}" type="parTrans" cxnId="{65597D0A-444D-4E28-A829-80B25A7F6DF0}">
      <dgm:prSet/>
      <dgm:spPr/>
      <dgm:t>
        <a:bodyPr/>
        <a:lstStyle/>
        <a:p>
          <a:endParaRPr lang="en-GB"/>
        </a:p>
      </dgm:t>
    </dgm:pt>
    <dgm:pt modelId="{D45CD8EB-5410-4B99-B096-56A4112BEC8B}" type="sibTrans" cxnId="{65597D0A-444D-4E28-A829-80B25A7F6DF0}">
      <dgm:prSet/>
      <dgm:spPr/>
      <dgm:t>
        <a:bodyPr/>
        <a:lstStyle/>
        <a:p>
          <a:endParaRPr lang="en-GB"/>
        </a:p>
      </dgm:t>
    </dgm:pt>
    <dgm:pt modelId="{21A9970B-3B97-4A30-A7CF-6F995EA2D285}">
      <dgm:prSet phldrT="[Text]"/>
      <dgm:spPr/>
      <dgm:t>
        <a:bodyPr/>
        <a:lstStyle/>
        <a:p>
          <a:r>
            <a:rPr lang="en-GB"/>
            <a:t>Meets national quality arrangements </a:t>
          </a:r>
        </a:p>
      </dgm:t>
    </dgm:pt>
    <dgm:pt modelId="{E6841950-511E-4C08-AA5F-00C6BA20BADA}" type="parTrans" cxnId="{59C9B06E-1A69-4CA8-90D4-CF474457396C}">
      <dgm:prSet/>
      <dgm:spPr/>
      <dgm:t>
        <a:bodyPr/>
        <a:lstStyle/>
        <a:p>
          <a:endParaRPr lang="en-GB"/>
        </a:p>
      </dgm:t>
    </dgm:pt>
    <dgm:pt modelId="{021ED04C-A14E-4115-9470-5D712043F9A8}" type="sibTrans" cxnId="{59C9B06E-1A69-4CA8-90D4-CF474457396C}">
      <dgm:prSet/>
      <dgm:spPr/>
      <dgm:t>
        <a:bodyPr/>
        <a:lstStyle/>
        <a:p>
          <a:endParaRPr lang="en-GB"/>
        </a:p>
      </dgm:t>
    </dgm:pt>
    <dgm:pt modelId="{01836F95-2D85-4F6F-A986-3EEB77C669F7}" type="pres">
      <dgm:prSet presAssocID="{9F754700-07ED-42D8-8CF0-BA2742F55740}" presName="cycle" presStyleCnt="0">
        <dgm:presLayoutVars>
          <dgm:dir/>
          <dgm:resizeHandles val="exact"/>
        </dgm:presLayoutVars>
      </dgm:prSet>
      <dgm:spPr/>
    </dgm:pt>
    <dgm:pt modelId="{34BDC1BD-C763-40E1-8218-4879CD647A15}" type="pres">
      <dgm:prSet presAssocID="{730F61D7-0617-4C11-828C-7F1131514124}" presName="node" presStyleLbl="node1" presStyleIdx="0" presStyleCnt="5">
        <dgm:presLayoutVars>
          <dgm:bulletEnabled val="1"/>
        </dgm:presLayoutVars>
      </dgm:prSet>
      <dgm:spPr/>
    </dgm:pt>
    <dgm:pt modelId="{C6F0BE34-3893-47A7-945E-4C00845055F0}" type="pres">
      <dgm:prSet presAssocID="{730F61D7-0617-4C11-828C-7F1131514124}" presName="spNode" presStyleCnt="0"/>
      <dgm:spPr/>
    </dgm:pt>
    <dgm:pt modelId="{80A57D53-EE4E-4444-8EA7-CE37CC0C5568}" type="pres">
      <dgm:prSet presAssocID="{F93592F8-5010-4A52-ABA2-B743003DDAC8}" presName="sibTrans" presStyleLbl="sibTrans1D1" presStyleIdx="0" presStyleCnt="5"/>
      <dgm:spPr/>
    </dgm:pt>
    <dgm:pt modelId="{B0150F12-25C7-4034-89BA-D081F06EE67A}" type="pres">
      <dgm:prSet presAssocID="{411663D6-2C67-4E43-AC4E-0BC5227B1893}" presName="node" presStyleLbl="node1" presStyleIdx="1" presStyleCnt="5">
        <dgm:presLayoutVars>
          <dgm:bulletEnabled val="1"/>
        </dgm:presLayoutVars>
      </dgm:prSet>
      <dgm:spPr/>
    </dgm:pt>
    <dgm:pt modelId="{867FFA90-DD65-437A-BCC0-7BB03673FC46}" type="pres">
      <dgm:prSet presAssocID="{411663D6-2C67-4E43-AC4E-0BC5227B1893}" presName="spNode" presStyleCnt="0"/>
      <dgm:spPr/>
    </dgm:pt>
    <dgm:pt modelId="{69CB9CD5-28AD-4DE2-857A-2A40C978B234}" type="pres">
      <dgm:prSet presAssocID="{2365CFB9-4A0D-495D-8DDF-D4446C231520}" presName="sibTrans" presStyleLbl="sibTrans1D1" presStyleIdx="1" presStyleCnt="5"/>
      <dgm:spPr/>
    </dgm:pt>
    <dgm:pt modelId="{06F53F99-DF03-4914-8A0F-6B0AA5137257}" type="pres">
      <dgm:prSet presAssocID="{88603AB8-D052-4737-B0B6-C735F3BE992F}" presName="node" presStyleLbl="node1" presStyleIdx="2" presStyleCnt="5">
        <dgm:presLayoutVars>
          <dgm:bulletEnabled val="1"/>
        </dgm:presLayoutVars>
      </dgm:prSet>
      <dgm:spPr/>
    </dgm:pt>
    <dgm:pt modelId="{D7C08EC3-D285-42F6-AF54-A222E062948D}" type="pres">
      <dgm:prSet presAssocID="{88603AB8-D052-4737-B0B6-C735F3BE992F}" presName="spNode" presStyleCnt="0"/>
      <dgm:spPr/>
    </dgm:pt>
    <dgm:pt modelId="{EC5435FC-62E7-4359-B07C-AA62918BC752}" type="pres">
      <dgm:prSet presAssocID="{4DC2E087-578F-4397-A2F3-C8592B93FD25}" presName="sibTrans" presStyleLbl="sibTrans1D1" presStyleIdx="2" presStyleCnt="5"/>
      <dgm:spPr/>
    </dgm:pt>
    <dgm:pt modelId="{A55DF280-198E-48BF-8F7B-397246580413}" type="pres">
      <dgm:prSet presAssocID="{B906ABEE-5353-4661-967D-D0A136DAA697}" presName="node" presStyleLbl="node1" presStyleIdx="3" presStyleCnt="5">
        <dgm:presLayoutVars>
          <dgm:bulletEnabled val="1"/>
        </dgm:presLayoutVars>
      </dgm:prSet>
      <dgm:spPr/>
    </dgm:pt>
    <dgm:pt modelId="{57029699-1C02-4D55-A304-56116EC83F4D}" type="pres">
      <dgm:prSet presAssocID="{B906ABEE-5353-4661-967D-D0A136DAA697}" presName="spNode" presStyleCnt="0"/>
      <dgm:spPr/>
    </dgm:pt>
    <dgm:pt modelId="{E39DF068-8793-4EDD-8E8A-15B3B22B63A0}" type="pres">
      <dgm:prSet presAssocID="{D45CD8EB-5410-4B99-B096-56A4112BEC8B}" presName="sibTrans" presStyleLbl="sibTrans1D1" presStyleIdx="3" presStyleCnt="5"/>
      <dgm:spPr/>
    </dgm:pt>
    <dgm:pt modelId="{570AA996-A5FE-48D2-8351-67D48A4AECF6}" type="pres">
      <dgm:prSet presAssocID="{21A9970B-3B97-4A30-A7CF-6F995EA2D285}" presName="node" presStyleLbl="node1" presStyleIdx="4" presStyleCnt="5">
        <dgm:presLayoutVars>
          <dgm:bulletEnabled val="1"/>
        </dgm:presLayoutVars>
      </dgm:prSet>
      <dgm:spPr/>
    </dgm:pt>
    <dgm:pt modelId="{DD24912C-D07B-4198-8F88-1B0C119C8869}" type="pres">
      <dgm:prSet presAssocID="{21A9970B-3B97-4A30-A7CF-6F995EA2D285}" presName="spNode" presStyleCnt="0"/>
      <dgm:spPr/>
    </dgm:pt>
    <dgm:pt modelId="{B84740E8-9263-4083-BBA1-BC7A37FCA4E3}" type="pres">
      <dgm:prSet presAssocID="{021ED04C-A14E-4115-9470-5D712043F9A8}" presName="sibTrans" presStyleLbl="sibTrans1D1" presStyleIdx="4" presStyleCnt="5"/>
      <dgm:spPr/>
    </dgm:pt>
  </dgm:ptLst>
  <dgm:cxnLst>
    <dgm:cxn modelId="{1F38B900-DBD1-4908-AC5D-BD53636C8285}" type="presOf" srcId="{B906ABEE-5353-4661-967D-D0A136DAA697}" destId="{A55DF280-198E-48BF-8F7B-397246580413}" srcOrd="0" destOrd="0" presId="urn:microsoft.com/office/officeart/2005/8/layout/cycle5"/>
    <dgm:cxn modelId="{65597D0A-444D-4E28-A829-80B25A7F6DF0}" srcId="{9F754700-07ED-42D8-8CF0-BA2742F55740}" destId="{B906ABEE-5353-4661-967D-D0A136DAA697}" srcOrd="3" destOrd="0" parTransId="{14601CBA-E993-4B74-BBF3-385B1464F884}" sibTransId="{D45CD8EB-5410-4B99-B096-56A4112BEC8B}"/>
    <dgm:cxn modelId="{16252316-BE86-4E35-BF45-1530854F65EF}" type="presOf" srcId="{730F61D7-0617-4C11-828C-7F1131514124}" destId="{34BDC1BD-C763-40E1-8218-4879CD647A15}" srcOrd="0" destOrd="0" presId="urn:microsoft.com/office/officeart/2005/8/layout/cycle5"/>
    <dgm:cxn modelId="{5069BC5C-0C1F-4F89-8A54-80D1164532E1}" type="presOf" srcId="{D45CD8EB-5410-4B99-B096-56A4112BEC8B}" destId="{E39DF068-8793-4EDD-8E8A-15B3B22B63A0}" srcOrd="0" destOrd="0" presId="urn:microsoft.com/office/officeart/2005/8/layout/cycle5"/>
    <dgm:cxn modelId="{59C9B06E-1A69-4CA8-90D4-CF474457396C}" srcId="{9F754700-07ED-42D8-8CF0-BA2742F55740}" destId="{21A9970B-3B97-4A30-A7CF-6F995EA2D285}" srcOrd="4" destOrd="0" parTransId="{E6841950-511E-4C08-AA5F-00C6BA20BADA}" sibTransId="{021ED04C-A14E-4115-9470-5D712043F9A8}"/>
    <dgm:cxn modelId="{16BDDA6F-FDE1-4C07-A0F6-B0A5DA5FA1E0}" srcId="{9F754700-07ED-42D8-8CF0-BA2742F55740}" destId="{88603AB8-D052-4737-B0B6-C735F3BE992F}" srcOrd="2" destOrd="0" parTransId="{1D58E685-BD9C-44CF-AF51-882735BDD793}" sibTransId="{4DC2E087-578F-4397-A2F3-C8592B93FD25}"/>
    <dgm:cxn modelId="{8F9AA754-7C14-492A-9279-4E090D4FF1A9}" type="presOf" srcId="{9F754700-07ED-42D8-8CF0-BA2742F55740}" destId="{01836F95-2D85-4F6F-A986-3EEB77C669F7}" srcOrd="0" destOrd="0" presId="urn:microsoft.com/office/officeart/2005/8/layout/cycle5"/>
    <dgm:cxn modelId="{AC2C9281-A91F-466A-A4E6-3D4CCB046C75}" type="presOf" srcId="{21A9970B-3B97-4A30-A7CF-6F995EA2D285}" destId="{570AA996-A5FE-48D2-8351-67D48A4AECF6}" srcOrd="0" destOrd="0" presId="urn:microsoft.com/office/officeart/2005/8/layout/cycle5"/>
    <dgm:cxn modelId="{D8A03589-A152-497E-ABDA-D73BB90AC2AF}" type="presOf" srcId="{4DC2E087-578F-4397-A2F3-C8592B93FD25}" destId="{EC5435FC-62E7-4359-B07C-AA62918BC752}" srcOrd="0" destOrd="0" presId="urn:microsoft.com/office/officeart/2005/8/layout/cycle5"/>
    <dgm:cxn modelId="{E0E8338F-EC9B-4141-9F1A-476C05CF5A02}" srcId="{9F754700-07ED-42D8-8CF0-BA2742F55740}" destId="{730F61D7-0617-4C11-828C-7F1131514124}" srcOrd="0" destOrd="0" parTransId="{E16DF6A3-1AA2-4DB1-BAB3-940397CA2706}" sibTransId="{F93592F8-5010-4A52-ABA2-B743003DDAC8}"/>
    <dgm:cxn modelId="{82FD48B1-79B5-4F39-9BB8-7E015CFFA768}" type="presOf" srcId="{021ED04C-A14E-4115-9470-5D712043F9A8}" destId="{B84740E8-9263-4083-BBA1-BC7A37FCA4E3}" srcOrd="0" destOrd="0" presId="urn:microsoft.com/office/officeart/2005/8/layout/cycle5"/>
    <dgm:cxn modelId="{29AD0BB4-9BFA-4EB1-9E22-803D591B0FA5}" type="presOf" srcId="{411663D6-2C67-4E43-AC4E-0BC5227B1893}" destId="{B0150F12-25C7-4034-89BA-D081F06EE67A}" srcOrd="0" destOrd="0" presId="urn:microsoft.com/office/officeart/2005/8/layout/cycle5"/>
    <dgm:cxn modelId="{FF1119BC-E5C8-4550-B3FB-E5C13D36C727}" srcId="{9F754700-07ED-42D8-8CF0-BA2742F55740}" destId="{411663D6-2C67-4E43-AC4E-0BC5227B1893}" srcOrd="1" destOrd="0" parTransId="{37F1C701-F5F9-47C7-8243-CD00B371CA75}" sibTransId="{2365CFB9-4A0D-495D-8DDF-D4446C231520}"/>
    <dgm:cxn modelId="{B1959DC8-4684-442B-AB63-EC6085C9331F}" type="presOf" srcId="{88603AB8-D052-4737-B0B6-C735F3BE992F}" destId="{06F53F99-DF03-4914-8A0F-6B0AA5137257}" srcOrd="0" destOrd="0" presId="urn:microsoft.com/office/officeart/2005/8/layout/cycle5"/>
    <dgm:cxn modelId="{C76A12D8-0E8F-4573-BB61-8C10638FC798}" type="presOf" srcId="{2365CFB9-4A0D-495D-8DDF-D4446C231520}" destId="{69CB9CD5-28AD-4DE2-857A-2A40C978B234}" srcOrd="0" destOrd="0" presId="urn:microsoft.com/office/officeart/2005/8/layout/cycle5"/>
    <dgm:cxn modelId="{875D52EF-67D2-4D80-9205-760AD79AF326}" type="presOf" srcId="{F93592F8-5010-4A52-ABA2-B743003DDAC8}" destId="{80A57D53-EE4E-4444-8EA7-CE37CC0C5568}" srcOrd="0" destOrd="0" presId="urn:microsoft.com/office/officeart/2005/8/layout/cycle5"/>
    <dgm:cxn modelId="{D0659AC7-0D2F-4C0A-9475-917B1D5E5FBC}" type="presParOf" srcId="{01836F95-2D85-4F6F-A986-3EEB77C669F7}" destId="{34BDC1BD-C763-40E1-8218-4879CD647A15}" srcOrd="0" destOrd="0" presId="urn:microsoft.com/office/officeart/2005/8/layout/cycle5"/>
    <dgm:cxn modelId="{87B6B474-6684-4D9D-8842-DB355334E5E5}" type="presParOf" srcId="{01836F95-2D85-4F6F-A986-3EEB77C669F7}" destId="{C6F0BE34-3893-47A7-945E-4C00845055F0}" srcOrd="1" destOrd="0" presId="urn:microsoft.com/office/officeart/2005/8/layout/cycle5"/>
    <dgm:cxn modelId="{8D42D1A2-6230-4C2C-A9E2-DE25C765F963}" type="presParOf" srcId="{01836F95-2D85-4F6F-A986-3EEB77C669F7}" destId="{80A57D53-EE4E-4444-8EA7-CE37CC0C5568}" srcOrd="2" destOrd="0" presId="urn:microsoft.com/office/officeart/2005/8/layout/cycle5"/>
    <dgm:cxn modelId="{A9BC60D0-7DCB-4922-8637-1880C39CE287}" type="presParOf" srcId="{01836F95-2D85-4F6F-A986-3EEB77C669F7}" destId="{B0150F12-25C7-4034-89BA-D081F06EE67A}" srcOrd="3" destOrd="0" presId="urn:microsoft.com/office/officeart/2005/8/layout/cycle5"/>
    <dgm:cxn modelId="{0F29DDBB-4B67-4CC7-BA52-0C4A47DE0269}" type="presParOf" srcId="{01836F95-2D85-4F6F-A986-3EEB77C669F7}" destId="{867FFA90-DD65-437A-BCC0-7BB03673FC46}" srcOrd="4" destOrd="0" presId="urn:microsoft.com/office/officeart/2005/8/layout/cycle5"/>
    <dgm:cxn modelId="{BA873609-5C97-4746-9FA3-5FB2FDDA0641}" type="presParOf" srcId="{01836F95-2D85-4F6F-A986-3EEB77C669F7}" destId="{69CB9CD5-28AD-4DE2-857A-2A40C978B234}" srcOrd="5" destOrd="0" presId="urn:microsoft.com/office/officeart/2005/8/layout/cycle5"/>
    <dgm:cxn modelId="{7CE41B72-5C08-472F-9816-7C114FAA8B96}" type="presParOf" srcId="{01836F95-2D85-4F6F-A986-3EEB77C669F7}" destId="{06F53F99-DF03-4914-8A0F-6B0AA5137257}" srcOrd="6" destOrd="0" presId="urn:microsoft.com/office/officeart/2005/8/layout/cycle5"/>
    <dgm:cxn modelId="{89D6055C-FBC3-426A-A197-7FFAC09A555A}" type="presParOf" srcId="{01836F95-2D85-4F6F-A986-3EEB77C669F7}" destId="{D7C08EC3-D285-42F6-AF54-A222E062948D}" srcOrd="7" destOrd="0" presId="urn:microsoft.com/office/officeart/2005/8/layout/cycle5"/>
    <dgm:cxn modelId="{45F6E9FE-2D95-4317-8501-17437D94218D}" type="presParOf" srcId="{01836F95-2D85-4F6F-A986-3EEB77C669F7}" destId="{EC5435FC-62E7-4359-B07C-AA62918BC752}" srcOrd="8" destOrd="0" presId="urn:microsoft.com/office/officeart/2005/8/layout/cycle5"/>
    <dgm:cxn modelId="{6C1B7A68-DE82-407D-8E12-FE980354EC0C}" type="presParOf" srcId="{01836F95-2D85-4F6F-A986-3EEB77C669F7}" destId="{A55DF280-198E-48BF-8F7B-397246580413}" srcOrd="9" destOrd="0" presId="urn:microsoft.com/office/officeart/2005/8/layout/cycle5"/>
    <dgm:cxn modelId="{E056684C-7131-49A6-B901-7F188B3FE490}" type="presParOf" srcId="{01836F95-2D85-4F6F-A986-3EEB77C669F7}" destId="{57029699-1C02-4D55-A304-56116EC83F4D}" srcOrd="10" destOrd="0" presId="urn:microsoft.com/office/officeart/2005/8/layout/cycle5"/>
    <dgm:cxn modelId="{80CE03BE-C6D2-4E88-9677-EE60770C5308}" type="presParOf" srcId="{01836F95-2D85-4F6F-A986-3EEB77C669F7}" destId="{E39DF068-8793-4EDD-8E8A-15B3B22B63A0}" srcOrd="11" destOrd="0" presId="urn:microsoft.com/office/officeart/2005/8/layout/cycle5"/>
    <dgm:cxn modelId="{D61135F6-1C4C-40AA-8592-B3DB2D2DC87C}" type="presParOf" srcId="{01836F95-2D85-4F6F-A986-3EEB77C669F7}" destId="{570AA996-A5FE-48D2-8351-67D48A4AECF6}" srcOrd="12" destOrd="0" presId="urn:microsoft.com/office/officeart/2005/8/layout/cycle5"/>
    <dgm:cxn modelId="{7A02C9FC-1CAB-416C-8374-E64AC80B2026}" type="presParOf" srcId="{01836F95-2D85-4F6F-A986-3EEB77C669F7}" destId="{DD24912C-D07B-4198-8F88-1B0C119C8869}" srcOrd="13" destOrd="0" presId="urn:microsoft.com/office/officeart/2005/8/layout/cycle5"/>
    <dgm:cxn modelId="{F197B649-6037-4527-AE01-F0CBEB4B3816}" type="presParOf" srcId="{01836F95-2D85-4F6F-A986-3EEB77C669F7}" destId="{B84740E8-9263-4083-BBA1-BC7A37FCA4E3}"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3AA27A-02B7-4D61-8E24-85F7E35409B5}"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GB"/>
        </a:p>
      </dgm:t>
    </dgm:pt>
    <dgm:pt modelId="{140DA8AB-7C13-4E53-AF5B-DDB9C69166F7}">
      <dgm:prSet phldrT="[Text]"/>
      <dgm:spPr/>
      <dgm:t>
        <a:bodyPr/>
        <a:lstStyle/>
        <a:p>
          <a:r>
            <a:rPr lang="en-US"/>
            <a:t>Introduce </a:t>
          </a:r>
          <a:endParaRPr lang="en-GB"/>
        </a:p>
      </dgm:t>
    </dgm:pt>
    <dgm:pt modelId="{7791BE33-4A6E-4524-8739-D31ECFDF9C22}" type="parTrans" cxnId="{E4D6EBD1-7FC1-4C2E-B3C4-77F2A050BAE7}">
      <dgm:prSet/>
      <dgm:spPr/>
      <dgm:t>
        <a:bodyPr/>
        <a:lstStyle/>
        <a:p>
          <a:endParaRPr lang="en-GB"/>
        </a:p>
      </dgm:t>
    </dgm:pt>
    <dgm:pt modelId="{4D7445F8-2337-4ADD-AA88-1F314BCF1D48}" type="sibTrans" cxnId="{E4D6EBD1-7FC1-4C2E-B3C4-77F2A050BAE7}">
      <dgm:prSet/>
      <dgm:spPr/>
      <dgm:t>
        <a:bodyPr/>
        <a:lstStyle/>
        <a:p>
          <a:endParaRPr lang="en-GB"/>
        </a:p>
      </dgm:t>
    </dgm:pt>
    <dgm:pt modelId="{513BC91A-6841-45BB-A5EB-1CBEF9548B5B}">
      <dgm:prSet phldrT="[Text]"/>
      <dgm:spPr/>
      <dgm:t>
        <a:bodyPr/>
        <a:lstStyle/>
        <a:p>
          <a:r>
            <a:rPr lang="en-US"/>
            <a:t>Collate</a:t>
          </a:r>
          <a:endParaRPr lang="en-GB"/>
        </a:p>
      </dgm:t>
    </dgm:pt>
    <dgm:pt modelId="{C7775DC4-B09B-4352-9E9C-C87AA1F8AFAC}" type="parTrans" cxnId="{7F95117B-2136-4218-8004-E064EC921C40}">
      <dgm:prSet/>
      <dgm:spPr/>
      <dgm:t>
        <a:bodyPr/>
        <a:lstStyle/>
        <a:p>
          <a:endParaRPr lang="en-GB"/>
        </a:p>
      </dgm:t>
    </dgm:pt>
    <dgm:pt modelId="{C7E62BFB-6C1C-40CD-8FAD-8E062E1E23D8}" type="sibTrans" cxnId="{7F95117B-2136-4218-8004-E064EC921C40}">
      <dgm:prSet/>
      <dgm:spPr/>
      <dgm:t>
        <a:bodyPr/>
        <a:lstStyle/>
        <a:p>
          <a:endParaRPr lang="en-GB"/>
        </a:p>
      </dgm:t>
    </dgm:pt>
    <dgm:pt modelId="{0BE71325-733B-4EA6-87A4-C7F85B6DD06E}">
      <dgm:prSet phldrT="[Text]"/>
      <dgm:spPr/>
      <dgm:t>
        <a:bodyPr/>
        <a:lstStyle/>
        <a:p>
          <a:r>
            <a:rPr lang="en-US"/>
            <a:t>Present</a:t>
          </a:r>
          <a:endParaRPr lang="en-GB"/>
        </a:p>
      </dgm:t>
    </dgm:pt>
    <dgm:pt modelId="{D6247277-AFBA-4601-BF66-6A067AD451AC}" type="parTrans" cxnId="{95ADE06C-DB17-41B6-8E42-97DC9EB84FC7}">
      <dgm:prSet/>
      <dgm:spPr/>
      <dgm:t>
        <a:bodyPr/>
        <a:lstStyle/>
        <a:p>
          <a:endParaRPr lang="en-GB"/>
        </a:p>
      </dgm:t>
    </dgm:pt>
    <dgm:pt modelId="{66DB03EB-22C8-4CAE-BA8D-483EFB9A260F}" type="sibTrans" cxnId="{95ADE06C-DB17-41B6-8E42-97DC9EB84FC7}">
      <dgm:prSet/>
      <dgm:spPr/>
      <dgm:t>
        <a:bodyPr/>
        <a:lstStyle/>
        <a:p>
          <a:endParaRPr lang="en-GB"/>
        </a:p>
      </dgm:t>
    </dgm:pt>
    <dgm:pt modelId="{D1B68305-E7D4-406C-96BD-3502CFDD79B9}">
      <dgm:prSet phldrT="[Text]"/>
      <dgm:spPr/>
      <dgm:t>
        <a:bodyPr/>
        <a:lstStyle/>
        <a:p>
          <a:r>
            <a:rPr lang="en-US"/>
            <a:t>Solutions</a:t>
          </a:r>
          <a:endParaRPr lang="en-GB"/>
        </a:p>
      </dgm:t>
    </dgm:pt>
    <dgm:pt modelId="{0AC70F90-F661-4F83-853F-5EC282797CBD}" type="parTrans" cxnId="{0029B0A9-2137-4257-B9FF-4BE49A77D5AA}">
      <dgm:prSet/>
      <dgm:spPr/>
      <dgm:t>
        <a:bodyPr/>
        <a:lstStyle/>
        <a:p>
          <a:endParaRPr lang="en-GB"/>
        </a:p>
      </dgm:t>
    </dgm:pt>
    <dgm:pt modelId="{51089E30-62EE-4541-952D-B62B847EA25A}" type="sibTrans" cxnId="{0029B0A9-2137-4257-B9FF-4BE49A77D5AA}">
      <dgm:prSet/>
      <dgm:spPr/>
      <dgm:t>
        <a:bodyPr/>
        <a:lstStyle/>
        <a:p>
          <a:endParaRPr lang="en-GB"/>
        </a:p>
      </dgm:t>
    </dgm:pt>
    <dgm:pt modelId="{26B41045-6AE2-416F-AE8E-5BFE06D9D40E}">
      <dgm:prSet phldrT="[Text]"/>
      <dgm:spPr/>
      <dgm:t>
        <a:bodyPr/>
        <a:lstStyle/>
        <a:p>
          <a:r>
            <a:rPr lang="en-US"/>
            <a:t>Feedback</a:t>
          </a:r>
          <a:endParaRPr lang="en-GB"/>
        </a:p>
      </dgm:t>
    </dgm:pt>
    <dgm:pt modelId="{19061EC0-C76B-4D58-8BD5-F5B354876620}" type="parTrans" cxnId="{4BF8653E-87A4-47CA-875C-D725DB85FC71}">
      <dgm:prSet/>
      <dgm:spPr/>
      <dgm:t>
        <a:bodyPr/>
        <a:lstStyle/>
        <a:p>
          <a:endParaRPr lang="en-GB"/>
        </a:p>
      </dgm:t>
    </dgm:pt>
    <dgm:pt modelId="{C599313B-5EFF-4E81-B5E9-AFC728183CCD}" type="sibTrans" cxnId="{4BF8653E-87A4-47CA-875C-D725DB85FC71}">
      <dgm:prSet/>
      <dgm:spPr/>
      <dgm:t>
        <a:bodyPr/>
        <a:lstStyle/>
        <a:p>
          <a:endParaRPr lang="en-GB"/>
        </a:p>
      </dgm:t>
    </dgm:pt>
    <dgm:pt modelId="{7F017E3E-DD9C-4484-8CEE-8ECE31B20B6F}" type="pres">
      <dgm:prSet presAssocID="{323AA27A-02B7-4D61-8E24-85F7E35409B5}" presName="cycle" presStyleCnt="0">
        <dgm:presLayoutVars>
          <dgm:dir/>
          <dgm:resizeHandles val="exact"/>
        </dgm:presLayoutVars>
      </dgm:prSet>
      <dgm:spPr/>
    </dgm:pt>
    <dgm:pt modelId="{DB7E93DE-1BD6-452B-83F9-29D250888277}" type="pres">
      <dgm:prSet presAssocID="{140DA8AB-7C13-4E53-AF5B-DDB9C69166F7}" presName="node" presStyleLbl="node1" presStyleIdx="0" presStyleCnt="5">
        <dgm:presLayoutVars>
          <dgm:bulletEnabled val="1"/>
        </dgm:presLayoutVars>
      </dgm:prSet>
      <dgm:spPr/>
    </dgm:pt>
    <dgm:pt modelId="{48ED3E3A-5277-44EC-B6BB-4C8CA62C56F7}" type="pres">
      <dgm:prSet presAssocID="{4D7445F8-2337-4ADD-AA88-1F314BCF1D48}" presName="sibTrans" presStyleLbl="sibTrans2D1" presStyleIdx="0" presStyleCnt="5"/>
      <dgm:spPr/>
    </dgm:pt>
    <dgm:pt modelId="{9C8D4E62-2A9E-4611-A697-9865F76F4854}" type="pres">
      <dgm:prSet presAssocID="{4D7445F8-2337-4ADD-AA88-1F314BCF1D48}" presName="connectorText" presStyleLbl="sibTrans2D1" presStyleIdx="0" presStyleCnt="5"/>
      <dgm:spPr/>
    </dgm:pt>
    <dgm:pt modelId="{23FCE3D0-6F8E-44C9-B409-BC7CFE809C33}" type="pres">
      <dgm:prSet presAssocID="{513BC91A-6841-45BB-A5EB-1CBEF9548B5B}" presName="node" presStyleLbl="node1" presStyleIdx="1" presStyleCnt="5">
        <dgm:presLayoutVars>
          <dgm:bulletEnabled val="1"/>
        </dgm:presLayoutVars>
      </dgm:prSet>
      <dgm:spPr/>
    </dgm:pt>
    <dgm:pt modelId="{C26AB1BD-198A-403F-ACFC-DB9158C75877}" type="pres">
      <dgm:prSet presAssocID="{C7E62BFB-6C1C-40CD-8FAD-8E062E1E23D8}" presName="sibTrans" presStyleLbl="sibTrans2D1" presStyleIdx="1" presStyleCnt="5"/>
      <dgm:spPr/>
    </dgm:pt>
    <dgm:pt modelId="{CA95AA25-ED4B-4A39-8380-5265D2FEC1AA}" type="pres">
      <dgm:prSet presAssocID="{C7E62BFB-6C1C-40CD-8FAD-8E062E1E23D8}" presName="connectorText" presStyleLbl="sibTrans2D1" presStyleIdx="1" presStyleCnt="5"/>
      <dgm:spPr/>
    </dgm:pt>
    <dgm:pt modelId="{33A81D4F-18B8-4F03-8EB9-004A7EC981CE}" type="pres">
      <dgm:prSet presAssocID="{0BE71325-733B-4EA6-87A4-C7F85B6DD06E}" presName="node" presStyleLbl="node1" presStyleIdx="2" presStyleCnt="5">
        <dgm:presLayoutVars>
          <dgm:bulletEnabled val="1"/>
        </dgm:presLayoutVars>
      </dgm:prSet>
      <dgm:spPr/>
    </dgm:pt>
    <dgm:pt modelId="{DA498641-79F3-42F9-B355-4C585BDD41E5}" type="pres">
      <dgm:prSet presAssocID="{66DB03EB-22C8-4CAE-BA8D-483EFB9A260F}" presName="sibTrans" presStyleLbl="sibTrans2D1" presStyleIdx="2" presStyleCnt="5"/>
      <dgm:spPr/>
    </dgm:pt>
    <dgm:pt modelId="{A559A733-610C-4CA6-9205-F33964823593}" type="pres">
      <dgm:prSet presAssocID="{66DB03EB-22C8-4CAE-BA8D-483EFB9A260F}" presName="connectorText" presStyleLbl="sibTrans2D1" presStyleIdx="2" presStyleCnt="5"/>
      <dgm:spPr/>
    </dgm:pt>
    <dgm:pt modelId="{99982A29-D23E-42BD-A026-98B17458D381}" type="pres">
      <dgm:prSet presAssocID="{D1B68305-E7D4-406C-96BD-3502CFDD79B9}" presName="node" presStyleLbl="node1" presStyleIdx="3" presStyleCnt="5">
        <dgm:presLayoutVars>
          <dgm:bulletEnabled val="1"/>
        </dgm:presLayoutVars>
      </dgm:prSet>
      <dgm:spPr/>
    </dgm:pt>
    <dgm:pt modelId="{C091D5D9-B448-4ACD-8C68-15C157A078B4}" type="pres">
      <dgm:prSet presAssocID="{51089E30-62EE-4541-952D-B62B847EA25A}" presName="sibTrans" presStyleLbl="sibTrans2D1" presStyleIdx="3" presStyleCnt="5"/>
      <dgm:spPr/>
    </dgm:pt>
    <dgm:pt modelId="{E9488791-7D5B-4F43-BCB1-97ABB73BF396}" type="pres">
      <dgm:prSet presAssocID="{51089E30-62EE-4541-952D-B62B847EA25A}" presName="connectorText" presStyleLbl="sibTrans2D1" presStyleIdx="3" presStyleCnt="5"/>
      <dgm:spPr/>
    </dgm:pt>
    <dgm:pt modelId="{EF13FDCA-A18A-40C5-A5D5-0168438CD729}" type="pres">
      <dgm:prSet presAssocID="{26B41045-6AE2-416F-AE8E-5BFE06D9D40E}" presName="node" presStyleLbl="node1" presStyleIdx="4" presStyleCnt="5">
        <dgm:presLayoutVars>
          <dgm:bulletEnabled val="1"/>
        </dgm:presLayoutVars>
      </dgm:prSet>
      <dgm:spPr/>
    </dgm:pt>
    <dgm:pt modelId="{28FE51C7-F5C1-48F0-8823-8C081B1F4746}" type="pres">
      <dgm:prSet presAssocID="{C599313B-5EFF-4E81-B5E9-AFC728183CCD}" presName="sibTrans" presStyleLbl="sibTrans2D1" presStyleIdx="4" presStyleCnt="5"/>
      <dgm:spPr/>
    </dgm:pt>
    <dgm:pt modelId="{F82E1EA8-6661-4D8C-B1F3-AF13BDAF501D}" type="pres">
      <dgm:prSet presAssocID="{C599313B-5EFF-4E81-B5E9-AFC728183CCD}" presName="connectorText" presStyleLbl="sibTrans2D1" presStyleIdx="4" presStyleCnt="5"/>
      <dgm:spPr/>
    </dgm:pt>
  </dgm:ptLst>
  <dgm:cxnLst>
    <dgm:cxn modelId="{DB8C470D-3C3D-4F12-8C36-5B81EC28B15E}" type="presOf" srcId="{513BC91A-6841-45BB-A5EB-1CBEF9548B5B}" destId="{23FCE3D0-6F8E-44C9-B409-BC7CFE809C33}" srcOrd="0" destOrd="0" presId="urn:microsoft.com/office/officeart/2005/8/layout/cycle2"/>
    <dgm:cxn modelId="{F716C913-4992-4603-9F60-6DA51E118152}" type="presOf" srcId="{51089E30-62EE-4541-952D-B62B847EA25A}" destId="{C091D5D9-B448-4ACD-8C68-15C157A078B4}" srcOrd="0" destOrd="0" presId="urn:microsoft.com/office/officeart/2005/8/layout/cycle2"/>
    <dgm:cxn modelId="{4BF8653E-87A4-47CA-875C-D725DB85FC71}" srcId="{323AA27A-02B7-4D61-8E24-85F7E35409B5}" destId="{26B41045-6AE2-416F-AE8E-5BFE06D9D40E}" srcOrd="4" destOrd="0" parTransId="{19061EC0-C76B-4D58-8BD5-F5B354876620}" sibTransId="{C599313B-5EFF-4E81-B5E9-AFC728183CCD}"/>
    <dgm:cxn modelId="{A0A1FF3F-CB60-4602-9C1F-674218E9BC60}" type="presOf" srcId="{C7E62BFB-6C1C-40CD-8FAD-8E062E1E23D8}" destId="{CA95AA25-ED4B-4A39-8380-5265D2FEC1AA}" srcOrd="1" destOrd="0" presId="urn:microsoft.com/office/officeart/2005/8/layout/cycle2"/>
    <dgm:cxn modelId="{00A0F14A-9FFE-47F6-8A38-51D203F4A0DD}" type="presOf" srcId="{66DB03EB-22C8-4CAE-BA8D-483EFB9A260F}" destId="{DA498641-79F3-42F9-B355-4C585BDD41E5}" srcOrd="0" destOrd="0" presId="urn:microsoft.com/office/officeart/2005/8/layout/cycle2"/>
    <dgm:cxn modelId="{D9DD294B-1359-4069-B7B9-4E49A8248A33}" type="presOf" srcId="{D1B68305-E7D4-406C-96BD-3502CFDD79B9}" destId="{99982A29-D23E-42BD-A026-98B17458D381}" srcOrd="0" destOrd="0" presId="urn:microsoft.com/office/officeart/2005/8/layout/cycle2"/>
    <dgm:cxn modelId="{95ADE06C-DB17-41B6-8E42-97DC9EB84FC7}" srcId="{323AA27A-02B7-4D61-8E24-85F7E35409B5}" destId="{0BE71325-733B-4EA6-87A4-C7F85B6DD06E}" srcOrd="2" destOrd="0" parTransId="{D6247277-AFBA-4601-BF66-6A067AD451AC}" sibTransId="{66DB03EB-22C8-4CAE-BA8D-483EFB9A260F}"/>
    <dgm:cxn modelId="{AE0AF072-C51A-447C-9307-271E4D09BE8D}" type="presOf" srcId="{51089E30-62EE-4541-952D-B62B847EA25A}" destId="{E9488791-7D5B-4F43-BCB1-97ABB73BF396}" srcOrd="1" destOrd="0" presId="urn:microsoft.com/office/officeart/2005/8/layout/cycle2"/>
    <dgm:cxn modelId="{7F95117B-2136-4218-8004-E064EC921C40}" srcId="{323AA27A-02B7-4D61-8E24-85F7E35409B5}" destId="{513BC91A-6841-45BB-A5EB-1CBEF9548B5B}" srcOrd="1" destOrd="0" parTransId="{C7775DC4-B09B-4352-9E9C-C87AA1F8AFAC}" sibTransId="{C7E62BFB-6C1C-40CD-8FAD-8E062E1E23D8}"/>
    <dgm:cxn modelId="{B60C02A7-6DFD-4F90-954B-0C8BC8344ABF}" type="presOf" srcId="{0BE71325-733B-4EA6-87A4-C7F85B6DD06E}" destId="{33A81D4F-18B8-4F03-8EB9-004A7EC981CE}" srcOrd="0" destOrd="0" presId="urn:microsoft.com/office/officeart/2005/8/layout/cycle2"/>
    <dgm:cxn modelId="{0029B0A9-2137-4257-B9FF-4BE49A77D5AA}" srcId="{323AA27A-02B7-4D61-8E24-85F7E35409B5}" destId="{D1B68305-E7D4-406C-96BD-3502CFDD79B9}" srcOrd="3" destOrd="0" parTransId="{0AC70F90-F661-4F83-853F-5EC282797CBD}" sibTransId="{51089E30-62EE-4541-952D-B62B847EA25A}"/>
    <dgm:cxn modelId="{5766ABB8-7C59-4594-9F0D-AAFED7D8CA4E}" type="presOf" srcId="{C599313B-5EFF-4E81-B5E9-AFC728183CCD}" destId="{28FE51C7-F5C1-48F0-8823-8C081B1F4746}" srcOrd="0" destOrd="0" presId="urn:microsoft.com/office/officeart/2005/8/layout/cycle2"/>
    <dgm:cxn modelId="{CE3CDEC1-90E4-476A-9D01-6067DA432BF0}" type="presOf" srcId="{66DB03EB-22C8-4CAE-BA8D-483EFB9A260F}" destId="{A559A733-610C-4CA6-9205-F33964823593}" srcOrd="1" destOrd="0" presId="urn:microsoft.com/office/officeart/2005/8/layout/cycle2"/>
    <dgm:cxn modelId="{92603ECE-D38B-4455-AACC-0E5D3FE38170}" type="presOf" srcId="{4D7445F8-2337-4ADD-AA88-1F314BCF1D48}" destId="{9C8D4E62-2A9E-4611-A697-9865F76F4854}" srcOrd="1" destOrd="0" presId="urn:microsoft.com/office/officeart/2005/8/layout/cycle2"/>
    <dgm:cxn modelId="{E4D6EBD1-7FC1-4C2E-B3C4-77F2A050BAE7}" srcId="{323AA27A-02B7-4D61-8E24-85F7E35409B5}" destId="{140DA8AB-7C13-4E53-AF5B-DDB9C69166F7}" srcOrd="0" destOrd="0" parTransId="{7791BE33-4A6E-4524-8739-D31ECFDF9C22}" sibTransId="{4D7445F8-2337-4ADD-AA88-1F314BCF1D48}"/>
    <dgm:cxn modelId="{B71BACD5-B8F2-4CB4-ABDD-7AF5007938DE}" type="presOf" srcId="{4D7445F8-2337-4ADD-AA88-1F314BCF1D48}" destId="{48ED3E3A-5277-44EC-B6BB-4C8CA62C56F7}" srcOrd="0" destOrd="0" presId="urn:microsoft.com/office/officeart/2005/8/layout/cycle2"/>
    <dgm:cxn modelId="{93E165E0-C961-4512-847F-CEB09DF71B10}" type="presOf" srcId="{C599313B-5EFF-4E81-B5E9-AFC728183CCD}" destId="{F82E1EA8-6661-4D8C-B1F3-AF13BDAF501D}" srcOrd="1" destOrd="0" presId="urn:microsoft.com/office/officeart/2005/8/layout/cycle2"/>
    <dgm:cxn modelId="{F0EFDEEC-4E9D-4CB3-BB09-B20CAC12BEE6}" type="presOf" srcId="{140DA8AB-7C13-4E53-AF5B-DDB9C69166F7}" destId="{DB7E93DE-1BD6-452B-83F9-29D250888277}" srcOrd="0" destOrd="0" presId="urn:microsoft.com/office/officeart/2005/8/layout/cycle2"/>
    <dgm:cxn modelId="{2A18BDF4-FDE4-4F64-AE81-582514DE3493}" type="presOf" srcId="{26B41045-6AE2-416F-AE8E-5BFE06D9D40E}" destId="{EF13FDCA-A18A-40C5-A5D5-0168438CD729}" srcOrd="0" destOrd="0" presId="urn:microsoft.com/office/officeart/2005/8/layout/cycle2"/>
    <dgm:cxn modelId="{8F63C2F7-CA9C-445B-9371-CDFF10E715F9}" type="presOf" srcId="{323AA27A-02B7-4D61-8E24-85F7E35409B5}" destId="{7F017E3E-DD9C-4484-8CEE-8ECE31B20B6F}" srcOrd="0" destOrd="0" presId="urn:microsoft.com/office/officeart/2005/8/layout/cycle2"/>
    <dgm:cxn modelId="{D63344FE-2F99-47BA-A8F3-585E756CEAA3}" type="presOf" srcId="{C7E62BFB-6C1C-40CD-8FAD-8E062E1E23D8}" destId="{C26AB1BD-198A-403F-ACFC-DB9158C75877}" srcOrd="0" destOrd="0" presId="urn:microsoft.com/office/officeart/2005/8/layout/cycle2"/>
    <dgm:cxn modelId="{F8FBEBDA-8360-436E-A7B9-A9B4A1A00F11}" type="presParOf" srcId="{7F017E3E-DD9C-4484-8CEE-8ECE31B20B6F}" destId="{DB7E93DE-1BD6-452B-83F9-29D250888277}" srcOrd="0" destOrd="0" presId="urn:microsoft.com/office/officeart/2005/8/layout/cycle2"/>
    <dgm:cxn modelId="{077B3314-CA44-4FF2-8C9B-D3C19952584A}" type="presParOf" srcId="{7F017E3E-DD9C-4484-8CEE-8ECE31B20B6F}" destId="{48ED3E3A-5277-44EC-B6BB-4C8CA62C56F7}" srcOrd="1" destOrd="0" presId="urn:microsoft.com/office/officeart/2005/8/layout/cycle2"/>
    <dgm:cxn modelId="{9FCDF0D0-7156-4BEE-B899-A74F8E5543C7}" type="presParOf" srcId="{48ED3E3A-5277-44EC-B6BB-4C8CA62C56F7}" destId="{9C8D4E62-2A9E-4611-A697-9865F76F4854}" srcOrd="0" destOrd="0" presId="urn:microsoft.com/office/officeart/2005/8/layout/cycle2"/>
    <dgm:cxn modelId="{D7AAC833-5A37-4880-B9CC-2893B98D62DC}" type="presParOf" srcId="{7F017E3E-DD9C-4484-8CEE-8ECE31B20B6F}" destId="{23FCE3D0-6F8E-44C9-B409-BC7CFE809C33}" srcOrd="2" destOrd="0" presId="urn:microsoft.com/office/officeart/2005/8/layout/cycle2"/>
    <dgm:cxn modelId="{BD57EB54-9D2C-487A-B1E2-2B0B8163D710}" type="presParOf" srcId="{7F017E3E-DD9C-4484-8CEE-8ECE31B20B6F}" destId="{C26AB1BD-198A-403F-ACFC-DB9158C75877}" srcOrd="3" destOrd="0" presId="urn:microsoft.com/office/officeart/2005/8/layout/cycle2"/>
    <dgm:cxn modelId="{57F5BEFA-7DF1-48A0-931A-E9C0C72B8C26}" type="presParOf" srcId="{C26AB1BD-198A-403F-ACFC-DB9158C75877}" destId="{CA95AA25-ED4B-4A39-8380-5265D2FEC1AA}" srcOrd="0" destOrd="0" presId="urn:microsoft.com/office/officeart/2005/8/layout/cycle2"/>
    <dgm:cxn modelId="{9F39637D-902B-4F16-A3C1-BBD9D246E687}" type="presParOf" srcId="{7F017E3E-DD9C-4484-8CEE-8ECE31B20B6F}" destId="{33A81D4F-18B8-4F03-8EB9-004A7EC981CE}" srcOrd="4" destOrd="0" presId="urn:microsoft.com/office/officeart/2005/8/layout/cycle2"/>
    <dgm:cxn modelId="{00F0F70E-FAD0-4841-9EE4-BFFC55E73E68}" type="presParOf" srcId="{7F017E3E-DD9C-4484-8CEE-8ECE31B20B6F}" destId="{DA498641-79F3-42F9-B355-4C585BDD41E5}" srcOrd="5" destOrd="0" presId="urn:microsoft.com/office/officeart/2005/8/layout/cycle2"/>
    <dgm:cxn modelId="{B0A08CB3-245E-4D58-A456-42E4806D58A4}" type="presParOf" srcId="{DA498641-79F3-42F9-B355-4C585BDD41E5}" destId="{A559A733-610C-4CA6-9205-F33964823593}" srcOrd="0" destOrd="0" presId="urn:microsoft.com/office/officeart/2005/8/layout/cycle2"/>
    <dgm:cxn modelId="{BCD8267A-BC82-49FB-B37F-D62BF1A12B17}" type="presParOf" srcId="{7F017E3E-DD9C-4484-8CEE-8ECE31B20B6F}" destId="{99982A29-D23E-42BD-A026-98B17458D381}" srcOrd="6" destOrd="0" presId="urn:microsoft.com/office/officeart/2005/8/layout/cycle2"/>
    <dgm:cxn modelId="{D0FA9E41-F922-4506-AB20-62B02A7CCAA4}" type="presParOf" srcId="{7F017E3E-DD9C-4484-8CEE-8ECE31B20B6F}" destId="{C091D5D9-B448-4ACD-8C68-15C157A078B4}" srcOrd="7" destOrd="0" presId="urn:microsoft.com/office/officeart/2005/8/layout/cycle2"/>
    <dgm:cxn modelId="{B73C2F0D-AE14-46B4-9656-24A6EABDAEEB}" type="presParOf" srcId="{C091D5D9-B448-4ACD-8C68-15C157A078B4}" destId="{E9488791-7D5B-4F43-BCB1-97ABB73BF396}" srcOrd="0" destOrd="0" presId="urn:microsoft.com/office/officeart/2005/8/layout/cycle2"/>
    <dgm:cxn modelId="{A6E849B1-9176-4684-991E-565864C36B9B}" type="presParOf" srcId="{7F017E3E-DD9C-4484-8CEE-8ECE31B20B6F}" destId="{EF13FDCA-A18A-40C5-A5D5-0168438CD729}" srcOrd="8" destOrd="0" presId="urn:microsoft.com/office/officeart/2005/8/layout/cycle2"/>
    <dgm:cxn modelId="{7E6E9559-A6FD-466A-8E35-9A9B45C2722B}" type="presParOf" srcId="{7F017E3E-DD9C-4484-8CEE-8ECE31B20B6F}" destId="{28FE51C7-F5C1-48F0-8823-8C081B1F4746}" srcOrd="9" destOrd="0" presId="urn:microsoft.com/office/officeart/2005/8/layout/cycle2"/>
    <dgm:cxn modelId="{9F66ED4F-FE82-4E1A-8385-D2AC977D8F71}" type="presParOf" srcId="{28FE51C7-F5C1-48F0-8823-8C081B1F4746}" destId="{F82E1EA8-6661-4D8C-B1F3-AF13BDAF501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DAF70F-3457-4C65-9C61-71027D6A65FD}"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GB"/>
        </a:p>
      </dgm:t>
    </dgm:pt>
    <dgm:pt modelId="{9B52352B-C418-4D95-B378-630F6CFE5B23}">
      <dgm:prSet phldrT="[Text]"/>
      <dgm:spPr/>
      <dgm:t>
        <a:bodyPr/>
        <a:lstStyle/>
        <a:p>
          <a:r>
            <a:rPr lang="en-GB"/>
            <a:t>Survey </a:t>
          </a:r>
        </a:p>
      </dgm:t>
    </dgm:pt>
    <dgm:pt modelId="{D4C20525-E260-47CE-AF53-407B642C28B5}" type="parTrans" cxnId="{1DE260DD-9CE4-4219-A425-11263ED82F8F}">
      <dgm:prSet/>
      <dgm:spPr/>
      <dgm:t>
        <a:bodyPr/>
        <a:lstStyle/>
        <a:p>
          <a:endParaRPr lang="en-GB"/>
        </a:p>
      </dgm:t>
    </dgm:pt>
    <dgm:pt modelId="{59AA3CEE-38EB-4B35-AA20-19BD8171662A}" type="sibTrans" cxnId="{1DE260DD-9CE4-4219-A425-11263ED82F8F}">
      <dgm:prSet/>
      <dgm:spPr/>
      <dgm:t>
        <a:bodyPr/>
        <a:lstStyle/>
        <a:p>
          <a:endParaRPr lang="en-GB"/>
        </a:p>
      </dgm:t>
    </dgm:pt>
    <dgm:pt modelId="{126C1343-6461-403C-9CC7-72F271DD2394}">
      <dgm:prSet phldrT="[Text]"/>
      <dgm:spPr/>
      <dgm:t>
        <a:bodyPr/>
        <a:lstStyle/>
        <a:p>
          <a:r>
            <a:rPr lang="en-GB"/>
            <a:t>Microsoft Teams</a:t>
          </a:r>
        </a:p>
      </dgm:t>
    </dgm:pt>
    <dgm:pt modelId="{3C17DBA2-DEEC-4582-A5D1-A8D9316D41C7}" type="parTrans" cxnId="{F66B335B-9B9D-4C43-8E10-15A2EBF3E950}">
      <dgm:prSet/>
      <dgm:spPr/>
      <dgm:t>
        <a:bodyPr/>
        <a:lstStyle/>
        <a:p>
          <a:endParaRPr lang="en-GB"/>
        </a:p>
      </dgm:t>
    </dgm:pt>
    <dgm:pt modelId="{524A5827-2014-49E2-BD7D-D210C6FFAD79}" type="sibTrans" cxnId="{F66B335B-9B9D-4C43-8E10-15A2EBF3E950}">
      <dgm:prSet/>
      <dgm:spPr/>
      <dgm:t>
        <a:bodyPr/>
        <a:lstStyle/>
        <a:p>
          <a:endParaRPr lang="en-GB"/>
        </a:p>
      </dgm:t>
    </dgm:pt>
    <dgm:pt modelId="{0755D7CE-E23A-4304-ADF7-1B3BAAC431CE}">
      <dgm:prSet phldrT="[Text]"/>
      <dgm:spPr/>
      <dgm:t>
        <a:bodyPr/>
        <a:lstStyle/>
        <a:p>
          <a:r>
            <a:rPr lang="en-GB"/>
            <a:t>Email Groups </a:t>
          </a:r>
        </a:p>
      </dgm:t>
    </dgm:pt>
    <dgm:pt modelId="{97A0C97A-F2E4-4CD2-BBD2-37DCB9B53787}" type="parTrans" cxnId="{D64EF9A5-324A-443A-A522-404D5E6D998C}">
      <dgm:prSet/>
      <dgm:spPr/>
      <dgm:t>
        <a:bodyPr/>
        <a:lstStyle/>
        <a:p>
          <a:endParaRPr lang="en-GB"/>
        </a:p>
      </dgm:t>
    </dgm:pt>
    <dgm:pt modelId="{13D55BCB-A2FD-4DED-AB42-BAFE3F4286EA}" type="sibTrans" cxnId="{D64EF9A5-324A-443A-A522-404D5E6D998C}">
      <dgm:prSet/>
      <dgm:spPr/>
      <dgm:t>
        <a:bodyPr/>
        <a:lstStyle/>
        <a:p>
          <a:endParaRPr lang="en-GB"/>
        </a:p>
      </dgm:t>
    </dgm:pt>
    <dgm:pt modelId="{03D0982A-B63A-4A5F-8BAC-578BFFFABEB8}">
      <dgm:prSet phldrT="[Text]"/>
      <dgm:spPr/>
      <dgm:t>
        <a:bodyPr/>
        <a:lstStyle/>
        <a:p>
          <a:r>
            <a:rPr lang="en-GB"/>
            <a:t>Informal discussion</a:t>
          </a:r>
        </a:p>
      </dgm:t>
    </dgm:pt>
    <dgm:pt modelId="{75936639-7DFB-4AB4-852D-80A9AB02327E}" type="parTrans" cxnId="{4485C668-0967-44C0-84D4-91C32C219F8F}">
      <dgm:prSet/>
      <dgm:spPr/>
      <dgm:t>
        <a:bodyPr/>
        <a:lstStyle/>
        <a:p>
          <a:endParaRPr lang="en-GB"/>
        </a:p>
      </dgm:t>
    </dgm:pt>
    <dgm:pt modelId="{B10FC310-3796-4246-879E-96772D32E1B8}" type="sibTrans" cxnId="{4485C668-0967-44C0-84D4-91C32C219F8F}">
      <dgm:prSet/>
      <dgm:spPr/>
      <dgm:t>
        <a:bodyPr/>
        <a:lstStyle/>
        <a:p>
          <a:endParaRPr lang="en-GB"/>
        </a:p>
      </dgm:t>
    </dgm:pt>
    <dgm:pt modelId="{A4DEAD6C-318F-4414-8373-068FC4F4164D}">
      <dgm:prSet phldrT="[Text]"/>
      <dgm:spPr/>
      <dgm:t>
        <a:bodyPr/>
        <a:lstStyle/>
        <a:p>
          <a:r>
            <a:rPr lang="en-GB"/>
            <a:t>Social Media</a:t>
          </a:r>
        </a:p>
      </dgm:t>
    </dgm:pt>
    <dgm:pt modelId="{3F75B516-D7F1-46C4-A55D-8134DDA299D2}" type="parTrans" cxnId="{3B65D9B9-0922-4F7B-A328-ED0F1866AAD9}">
      <dgm:prSet/>
      <dgm:spPr/>
      <dgm:t>
        <a:bodyPr/>
        <a:lstStyle/>
        <a:p>
          <a:endParaRPr lang="en-GB"/>
        </a:p>
      </dgm:t>
    </dgm:pt>
    <dgm:pt modelId="{3B8E1AD1-29F0-4B33-9C67-C4248EB68DA7}" type="sibTrans" cxnId="{3B65D9B9-0922-4F7B-A328-ED0F1866AAD9}">
      <dgm:prSet/>
      <dgm:spPr/>
      <dgm:t>
        <a:bodyPr/>
        <a:lstStyle/>
        <a:p>
          <a:endParaRPr lang="en-GB"/>
        </a:p>
      </dgm:t>
    </dgm:pt>
    <dgm:pt modelId="{CC645201-269C-42CD-ABD2-42B46FCCCD8F}" type="pres">
      <dgm:prSet presAssocID="{14DAF70F-3457-4C65-9C61-71027D6A65FD}" presName="diagram" presStyleCnt="0">
        <dgm:presLayoutVars>
          <dgm:dir/>
          <dgm:resizeHandles val="exact"/>
        </dgm:presLayoutVars>
      </dgm:prSet>
      <dgm:spPr/>
    </dgm:pt>
    <dgm:pt modelId="{3B3ED487-F9EB-4D3C-9A0C-1670C7C33240}" type="pres">
      <dgm:prSet presAssocID="{9B52352B-C418-4D95-B378-630F6CFE5B23}" presName="node" presStyleLbl="node1" presStyleIdx="0" presStyleCnt="5">
        <dgm:presLayoutVars>
          <dgm:bulletEnabled val="1"/>
        </dgm:presLayoutVars>
      </dgm:prSet>
      <dgm:spPr/>
    </dgm:pt>
    <dgm:pt modelId="{E4CF2357-42ED-42A4-8469-7816E508C441}" type="pres">
      <dgm:prSet presAssocID="{59AA3CEE-38EB-4B35-AA20-19BD8171662A}" presName="sibTrans" presStyleCnt="0"/>
      <dgm:spPr/>
    </dgm:pt>
    <dgm:pt modelId="{D257E85D-8337-4BE0-B61B-7BF7A16D8704}" type="pres">
      <dgm:prSet presAssocID="{126C1343-6461-403C-9CC7-72F271DD2394}" presName="node" presStyleLbl="node1" presStyleIdx="1" presStyleCnt="5">
        <dgm:presLayoutVars>
          <dgm:bulletEnabled val="1"/>
        </dgm:presLayoutVars>
      </dgm:prSet>
      <dgm:spPr/>
    </dgm:pt>
    <dgm:pt modelId="{498636C6-C398-4EDB-9788-5BBCE38288FF}" type="pres">
      <dgm:prSet presAssocID="{524A5827-2014-49E2-BD7D-D210C6FFAD79}" presName="sibTrans" presStyleCnt="0"/>
      <dgm:spPr/>
    </dgm:pt>
    <dgm:pt modelId="{024B1ED4-3268-4946-AF83-8C1A08740EA2}" type="pres">
      <dgm:prSet presAssocID="{0755D7CE-E23A-4304-ADF7-1B3BAAC431CE}" presName="node" presStyleLbl="node1" presStyleIdx="2" presStyleCnt="5">
        <dgm:presLayoutVars>
          <dgm:bulletEnabled val="1"/>
        </dgm:presLayoutVars>
      </dgm:prSet>
      <dgm:spPr/>
    </dgm:pt>
    <dgm:pt modelId="{CF8B432D-55E6-4517-B5DE-F341A22E669B}" type="pres">
      <dgm:prSet presAssocID="{13D55BCB-A2FD-4DED-AB42-BAFE3F4286EA}" presName="sibTrans" presStyleCnt="0"/>
      <dgm:spPr/>
    </dgm:pt>
    <dgm:pt modelId="{63D2B390-2662-44A1-881F-BA5A12D33ACE}" type="pres">
      <dgm:prSet presAssocID="{03D0982A-B63A-4A5F-8BAC-578BFFFABEB8}" presName="node" presStyleLbl="node1" presStyleIdx="3" presStyleCnt="5">
        <dgm:presLayoutVars>
          <dgm:bulletEnabled val="1"/>
        </dgm:presLayoutVars>
      </dgm:prSet>
      <dgm:spPr/>
    </dgm:pt>
    <dgm:pt modelId="{1F32B5BB-48A7-4CDB-88E7-CB0CA8FDDFEB}" type="pres">
      <dgm:prSet presAssocID="{B10FC310-3796-4246-879E-96772D32E1B8}" presName="sibTrans" presStyleCnt="0"/>
      <dgm:spPr/>
    </dgm:pt>
    <dgm:pt modelId="{DCC6E4C1-08E7-4CCD-881F-214CEAFC5A0F}" type="pres">
      <dgm:prSet presAssocID="{A4DEAD6C-318F-4414-8373-068FC4F4164D}" presName="node" presStyleLbl="node1" presStyleIdx="4" presStyleCnt="5">
        <dgm:presLayoutVars>
          <dgm:bulletEnabled val="1"/>
        </dgm:presLayoutVars>
      </dgm:prSet>
      <dgm:spPr/>
    </dgm:pt>
  </dgm:ptLst>
  <dgm:cxnLst>
    <dgm:cxn modelId="{7A82D60C-DB1C-4034-9C0D-FA3F8F346D97}" type="presOf" srcId="{14DAF70F-3457-4C65-9C61-71027D6A65FD}" destId="{CC645201-269C-42CD-ABD2-42B46FCCCD8F}" srcOrd="0" destOrd="0" presId="urn:microsoft.com/office/officeart/2005/8/layout/default"/>
    <dgm:cxn modelId="{F66B335B-9B9D-4C43-8E10-15A2EBF3E950}" srcId="{14DAF70F-3457-4C65-9C61-71027D6A65FD}" destId="{126C1343-6461-403C-9CC7-72F271DD2394}" srcOrd="1" destOrd="0" parTransId="{3C17DBA2-DEEC-4582-A5D1-A8D9316D41C7}" sibTransId="{524A5827-2014-49E2-BD7D-D210C6FFAD79}"/>
    <dgm:cxn modelId="{4485C668-0967-44C0-84D4-91C32C219F8F}" srcId="{14DAF70F-3457-4C65-9C61-71027D6A65FD}" destId="{03D0982A-B63A-4A5F-8BAC-578BFFFABEB8}" srcOrd="3" destOrd="0" parTransId="{75936639-7DFB-4AB4-852D-80A9AB02327E}" sibTransId="{B10FC310-3796-4246-879E-96772D32E1B8}"/>
    <dgm:cxn modelId="{6DC22982-1C10-4A86-BDD7-828631E5FF1B}" type="presOf" srcId="{A4DEAD6C-318F-4414-8373-068FC4F4164D}" destId="{DCC6E4C1-08E7-4CCD-881F-214CEAFC5A0F}" srcOrd="0" destOrd="0" presId="urn:microsoft.com/office/officeart/2005/8/layout/default"/>
    <dgm:cxn modelId="{C4D13185-6A4D-4837-ADF4-3C29544CDBFD}" type="presOf" srcId="{03D0982A-B63A-4A5F-8BAC-578BFFFABEB8}" destId="{63D2B390-2662-44A1-881F-BA5A12D33ACE}" srcOrd="0" destOrd="0" presId="urn:microsoft.com/office/officeart/2005/8/layout/default"/>
    <dgm:cxn modelId="{9402898F-4ADB-46B9-91F5-695A61C4B8CA}" type="presOf" srcId="{9B52352B-C418-4D95-B378-630F6CFE5B23}" destId="{3B3ED487-F9EB-4D3C-9A0C-1670C7C33240}" srcOrd="0" destOrd="0" presId="urn:microsoft.com/office/officeart/2005/8/layout/default"/>
    <dgm:cxn modelId="{D64EF9A5-324A-443A-A522-404D5E6D998C}" srcId="{14DAF70F-3457-4C65-9C61-71027D6A65FD}" destId="{0755D7CE-E23A-4304-ADF7-1B3BAAC431CE}" srcOrd="2" destOrd="0" parTransId="{97A0C97A-F2E4-4CD2-BBD2-37DCB9B53787}" sibTransId="{13D55BCB-A2FD-4DED-AB42-BAFE3F4286EA}"/>
    <dgm:cxn modelId="{134315AD-C34F-4E1D-82AA-4003E72CF4A1}" type="presOf" srcId="{126C1343-6461-403C-9CC7-72F271DD2394}" destId="{D257E85D-8337-4BE0-B61B-7BF7A16D8704}" srcOrd="0" destOrd="0" presId="urn:microsoft.com/office/officeart/2005/8/layout/default"/>
    <dgm:cxn modelId="{3B65D9B9-0922-4F7B-A328-ED0F1866AAD9}" srcId="{14DAF70F-3457-4C65-9C61-71027D6A65FD}" destId="{A4DEAD6C-318F-4414-8373-068FC4F4164D}" srcOrd="4" destOrd="0" parTransId="{3F75B516-D7F1-46C4-A55D-8134DDA299D2}" sibTransId="{3B8E1AD1-29F0-4B33-9C67-C4248EB68DA7}"/>
    <dgm:cxn modelId="{273D5AC4-CC52-4BDC-97DC-7130435F921F}" type="presOf" srcId="{0755D7CE-E23A-4304-ADF7-1B3BAAC431CE}" destId="{024B1ED4-3268-4946-AF83-8C1A08740EA2}" srcOrd="0" destOrd="0" presId="urn:microsoft.com/office/officeart/2005/8/layout/default"/>
    <dgm:cxn modelId="{1DE260DD-9CE4-4219-A425-11263ED82F8F}" srcId="{14DAF70F-3457-4C65-9C61-71027D6A65FD}" destId="{9B52352B-C418-4D95-B378-630F6CFE5B23}" srcOrd="0" destOrd="0" parTransId="{D4C20525-E260-47CE-AF53-407B642C28B5}" sibTransId="{59AA3CEE-38EB-4B35-AA20-19BD8171662A}"/>
    <dgm:cxn modelId="{EBB502A0-E493-4439-B0F3-8F7F08CFBA12}" type="presParOf" srcId="{CC645201-269C-42CD-ABD2-42B46FCCCD8F}" destId="{3B3ED487-F9EB-4D3C-9A0C-1670C7C33240}" srcOrd="0" destOrd="0" presId="urn:microsoft.com/office/officeart/2005/8/layout/default"/>
    <dgm:cxn modelId="{19B530DE-ADFA-40BF-9013-D4E09DC10CA9}" type="presParOf" srcId="{CC645201-269C-42CD-ABD2-42B46FCCCD8F}" destId="{E4CF2357-42ED-42A4-8469-7816E508C441}" srcOrd="1" destOrd="0" presId="urn:microsoft.com/office/officeart/2005/8/layout/default"/>
    <dgm:cxn modelId="{70606365-66DA-4CD2-8D6C-9E7C5F81B31A}" type="presParOf" srcId="{CC645201-269C-42CD-ABD2-42B46FCCCD8F}" destId="{D257E85D-8337-4BE0-B61B-7BF7A16D8704}" srcOrd="2" destOrd="0" presId="urn:microsoft.com/office/officeart/2005/8/layout/default"/>
    <dgm:cxn modelId="{104BA546-27BA-4C7F-A2CB-3965AD10698E}" type="presParOf" srcId="{CC645201-269C-42CD-ABD2-42B46FCCCD8F}" destId="{498636C6-C398-4EDB-9788-5BBCE38288FF}" srcOrd="3" destOrd="0" presId="urn:microsoft.com/office/officeart/2005/8/layout/default"/>
    <dgm:cxn modelId="{5C080D43-5725-4DAB-9B06-980CA4E19F7E}" type="presParOf" srcId="{CC645201-269C-42CD-ABD2-42B46FCCCD8F}" destId="{024B1ED4-3268-4946-AF83-8C1A08740EA2}" srcOrd="4" destOrd="0" presId="urn:microsoft.com/office/officeart/2005/8/layout/default"/>
    <dgm:cxn modelId="{FCA51C2E-2B90-41FD-9164-09E61A538A06}" type="presParOf" srcId="{CC645201-269C-42CD-ABD2-42B46FCCCD8F}" destId="{CF8B432D-55E6-4517-B5DE-F341A22E669B}" srcOrd="5" destOrd="0" presId="urn:microsoft.com/office/officeart/2005/8/layout/default"/>
    <dgm:cxn modelId="{E5710078-785E-415B-801A-2C9C00950D0D}" type="presParOf" srcId="{CC645201-269C-42CD-ABD2-42B46FCCCD8F}" destId="{63D2B390-2662-44A1-881F-BA5A12D33ACE}" srcOrd="6" destOrd="0" presId="urn:microsoft.com/office/officeart/2005/8/layout/default"/>
    <dgm:cxn modelId="{B1DEA1C1-C917-4EDD-8001-E24252993E50}" type="presParOf" srcId="{CC645201-269C-42CD-ABD2-42B46FCCCD8F}" destId="{1F32B5BB-48A7-4CDB-88E7-CB0CA8FDDFEB}" srcOrd="7" destOrd="0" presId="urn:microsoft.com/office/officeart/2005/8/layout/default"/>
    <dgm:cxn modelId="{A562D8FE-63F5-4324-9B5C-1DFEB658E2EE}" type="presParOf" srcId="{CC645201-269C-42CD-ABD2-42B46FCCCD8F}" destId="{DCC6E4C1-08E7-4CCD-881F-214CEAFC5A0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F583A0-39B4-4CD1-B0D8-7ED86813472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669DB10-C4B6-461D-B914-277CE251E8D3}">
      <dgm:prSet/>
      <dgm:spPr/>
      <dgm:t>
        <a:bodyPr/>
        <a:lstStyle/>
        <a:p>
          <a:r>
            <a:rPr lang="en-US" b="1"/>
            <a:t>What questions should I ask to collect quality feedback?</a:t>
          </a:r>
          <a:endParaRPr lang="en-US"/>
        </a:p>
      </dgm:t>
    </dgm:pt>
    <dgm:pt modelId="{CAFE3D0C-6E18-409C-8805-4C4CA8AE3641}" type="parTrans" cxnId="{F6416835-C2CA-48B6-A19C-B6010F363369}">
      <dgm:prSet/>
      <dgm:spPr/>
      <dgm:t>
        <a:bodyPr/>
        <a:lstStyle/>
        <a:p>
          <a:endParaRPr lang="en-US"/>
        </a:p>
      </dgm:t>
    </dgm:pt>
    <dgm:pt modelId="{92113A4F-A02B-4874-91DF-D49CBF574AB0}" type="sibTrans" cxnId="{F6416835-C2CA-48B6-A19C-B6010F363369}">
      <dgm:prSet/>
      <dgm:spPr/>
      <dgm:t>
        <a:bodyPr/>
        <a:lstStyle/>
        <a:p>
          <a:endParaRPr lang="en-US"/>
        </a:p>
      </dgm:t>
    </dgm:pt>
    <dgm:pt modelId="{EA04F565-28FE-4827-A283-98CC14E2BDDC}">
      <dgm:prSet/>
      <dgm:spPr/>
      <dgm:t>
        <a:bodyPr/>
        <a:lstStyle/>
        <a:p>
          <a:r>
            <a:rPr lang="en-US"/>
            <a:t>Using</a:t>
          </a:r>
          <a:r>
            <a:rPr lang="en-US" b="1"/>
            <a:t> </a:t>
          </a:r>
          <a:r>
            <a:rPr lang="en-US"/>
            <a:t>good questioning technique will help you gain useful information.</a:t>
          </a:r>
        </a:p>
      </dgm:t>
    </dgm:pt>
    <dgm:pt modelId="{FA122C6E-9255-47C9-B5E6-28647B2EDB3E}" type="parTrans" cxnId="{385EC13E-747B-4069-8A0A-6780CAB1D36C}">
      <dgm:prSet/>
      <dgm:spPr/>
      <dgm:t>
        <a:bodyPr/>
        <a:lstStyle/>
        <a:p>
          <a:endParaRPr lang="en-US"/>
        </a:p>
      </dgm:t>
    </dgm:pt>
    <dgm:pt modelId="{5C302F9D-D92B-481A-BA63-05C19131FDAC}" type="sibTrans" cxnId="{385EC13E-747B-4069-8A0A-6780CAB1D36C}">
      <dgm:prSet/>
      <dgm:spPr/>
      <dgm:t>
        <a:bodyPr/>
        <a:lstStyle/>
        <a:p>
          <a:endParaRPr lang="en-US"/>
        </a:p>
      </dgm:t>
    </dgm:pt>
    <dgm:pt modelId="{28796E0E-A6E6-457F-949D-5A55C09297E4}">
      <dgm:prSet/>
      <dgm:spPr/>
      <dgm:t>
        <a:bodyPr/>
        <a:lstStyle/>
        <a:p>
          <a:r>
            <a:rPr lang="en-US"/>
            <a:t>There are 3 main types of question:</a:t>
          </a:r>
        </a:p>
      </dgm:t>
    </dgm:pt>
    <dgm:pt modelId="{189F1772-33A4-4FF0-9A90-0CF19D1CAC4A}" type="parTrans" cxnId="{D3635D50-0281-4744-B318-D42F16FA18F6}">
      <dgm:prSet/>
      <dgm:spPr/>
      <dgm:t>
        <a:bodyPr/>
        <a:lstStyle/>
        <a:p>
          <a:endParaRPr lang="en-US"/>
        </a:p>
      </dgm:t>
    </dgm:pt>
    <dgm:pt modelId="{53E53687-F4E6-47C3-8258-7830E7BA95A8}" type="sibTrans" cxnId="{D3635D50-0281-4744-B318-D42F16FA18F6}">
      <dgm:prSet/>
      <dgm:spPr/>
      <dgm:t>
        <a:bodyPr/>
        <a:lstStyle/>
        <a:p>
          <a:endParaRPr lang="en-US"/>
        </a:p>
      </dgm:t>
    </dgm:pt>
    <dgm:pt modelId="{1F03E456-0FDC-48D0-BD0D-D3215F2F2A08}">
      <dgm:prSet/>
      <dgm:spPr/>
      <dgm:t>
        <a:bodyPr/>
        <a:lstStyle/>
        <a:p>
          <a:r>
            <a:rPr lang="en-US"/>
            <a:t>Closed</a:t>
          </a:r>
        </a:p>
      </dgm:t>
    </dgm:pt>
    <dgm:pt modelId="{A74FA64D-F86F-4138-9286-2541CE6D61D0}" type="parTrans" cxnId="{6A134558-E19D-4F54-8189-06D88AF95B04}">
      <dgm:prSet/>
      <dgm:spPr/>
      <dgm:t>
        <a:bodyPr/>
        <a:lstStyle/>
        <a:p>
          <a:endParaRPr lang="en-US"/>
        </a:p>
      </dgm:t>
    </dgm:pt>
    <dgm:pt modelId="{A13E1E00-EC4D-4948-A299-1650A4B00BD6}" type="sibTrans" cxnId="{6A134558-E19D-4F54-8189-06D88AF95B04}">
      <dgm:prSet/>
      <dgm:spPr/>
      <dgm:t>
        <a:bodyPr/>
        <a:lstStyle/>
        <a:p>
          <a:endParaRPr lang="en-US"/>
        </a:p>
      </dgm:t>
    </dgm:pt>
    <dgm:pt modelId="{4F7175A2-7364-4FC9-B530-ED777A225BFD}">
      <dgm:prSet/>
      <dgm:spPr/>
      <dgm:t>
        <a:bodyPr/>
        <a:lstStyle/>
        <a:p>
          <a:r>
            <a:rPr lang="en-US"/>
            <a:t>Open</a:t>
          </a:r>
        </a:p>
      </dgm:t>
    </dgm:pt>
    <dgm:pt modelId="{D759095B-8C85-4487-A9EF-50203FC26F72}" type="parTrans" cxnId="{2C492C4D-0308-4C15-9A9E-896E40947ED0}">
      <dgm:prSet/>
      <dgm:spPr/>
      <dgm:t>
        <a:bodyPr/>
        <a:lstStyle/>
        <a:p>
          <a:endParaRPr lang="en-US"/>
        </a:p>
      </dgm:t>
    </dgm:pt>
    <dgm:pt modelId="{6564545D-1CAA-467C-B4A2-8B2175BEBA8F}" type="sibTrans" cxnId="{2C492C4D-0308-4C15-9A9E-896E40947ED0}">
      <dgm:prSet/>
      <dgm:spPr/>
      <dgm:t>
        <a:bodyPr/>
        <a:lstStyle/>
        <a:p>
          <a:endParaRPr lang="en-US"/>
        </a:p>
      </dgm:t>
    </dgm:pt>
    <dgm:pt modelId="{2959E66E-095A-4D89-ACA6-8F37C03DDFBB}">
      <dgm:prSet/>
      <dgm:spPr/>
      <dgm:t>
        <a:bodyPr/>
        <a:lstStyle/>
        <a:p>
          <a:r>
            <a:rPr lang="en-US"/>
            <a:t>Probing</a:t>
          </a:r>
        </a:p>
      </dgm:t>
    </dgm:pt>
    <dgm:pt modelId="{D16E6949-0F46-40E4-9B34-234220BA3DEA}" type="parTrans" cxnId="{98B36B1A-46B3-4920-B79A-F9721D79A6D4}">
      <dgm:prSet/>
      <dgm:spPr/>
      <dgm:t>
        <a:bodyPr/>
        <a:lstStyle/>
        <a:p>
          <a:endParaRPr lang="en-US"/>
        </a:p>
      </dgm:t>
    </dgm:pt>
    <dgm:pt modelId="{B6A6679C-99D0-461E-9715-0F68C6BBF956}" type="sibTrans" cxnId="{98B36B1A-46B3-4920-B79A-F9721D79A6D4}">
      <dgm:prSet/>
      <dgm:spPr/>
      <dgm:t>
        <a:bodyPr/>
        <a:lstStyle/>
        <a:p>
          <a:endParaRPr lang="en-US"/>
        </a:p>
      </dgm:t>
    </dgm:pt>
    <dgm:pt modelId="{AC796163-444E-4274-BEAD-250ED1EA2569}">
      <dgm:prSet/>
      <dgm:spPr/>
      <dgm:t>
        <a:bodyPr/>
        <a:lstStyle/>
        <a:p>
          <a:r>
            <a:rPr lang="en-US"/>
            <a:t>Using well-structured questions will allow you to get specific and detailed information from your classmates</a:t>
          </a:r>
        </a:p>
      </dgm:t>
    </dgm:pt>
    <dgm:pt modelId="{E77174CE-8A85-4705-92A2-89C0C75CDE35}" type="parTrans" cxnId="{4ED1510E-DC9D-427F-B73F-2986B92FD1B9}">
      <dgm:prSet/>
      <dgm:spPr/>
      <dgm:t>
        <a:bodyPr/>
        <a:lstStyle/>
        <a:p>
          <a:endParaRPr lang="en-US"/>
        </a:p>
      </dgm:t>
    </dgm:pt>
    <dgm:pt modelId="{40D09538-4289-4061-ACC7-34852632E9D7}" type="sibTrans" cxnId="{4ED1510E-DC9D-427F-B73F-2986B92FD1B9}">
      <dgm:prSet/>
      <dgm:spPr/>
      <dgm:t>
        <a:bodyPr/>
        <a:lstStyle/>
        <a:p>
          <a:endParaRPr lang="en-US"/>
        </a:p>
      </dgm:t>
    </dgm:pt>
    <dgm:pt modelId="{4425EB64-F93E-468C-9036-FDDBEC8EB2E9}" type="pres">
      <dgm:prSet presAssocID="{3CF583A0-39B4-4CD1-B0D8-7ED86813472D}" presName="root" presStyleCnt="0">
        <dgm:presLayoutVars>
          <dgm:dir/>
          <dgm:resizeHandles val="exact"/>
        </dgm:presLayoutVars>
      </dgm:prSet>
      <dgm:spPr/>
    </dgm:pt>
    <dgm:pt modelId="{F5A57A7D-BC0C-44E0-8E56-F6292E612B43}" type="pres">
      <dgm:prSet presAssocID="{2669DB10-C4B6-461D-B914-277CE251E8D3}" presName="compNode" presStyleCnt="0"/>
      <dgm:spPr/>
    </dgm:pt>
    <dgm:pt modelId="{00EECF23-72BC-4783-AA28-1004BEBCD93D}" type="pres">
      <dgm:prSet presAssocID="{2669DB10-C4B6-461D-B914-277CE251E8D3}" presName="bgRect" presStyleLbl="bgShp" presStyleIdx="0" presStyleCnt="4"/>
      <dgm:spPr/>
    </dgm:pt>
    <dgm:pt modelId="{DC3BBA33-FF5C-46B9-BE4A-6880DC39CDE9}" type="pres">
      <dgm:prSet presAssocID="{2669DB10-C4B6-461D-B914-277CE251E8D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34BAB588-C5D7-42C8-81B9-906C2A27E1D0}" type="pres">
      <dgm:prSet presAssocID="{2669DB10-C4B6-461D-B914-277CE251E8D3}" presName="spaceRect" presStyleCnt="0"/>
      <dgm:spPr/>
    </dgm:pt>
    <dgm:pt modelId="{F52AC0F3-91E2-491D-B0CF-51025E912CDA}" type="pres">
      <dgm:prSet presAssocID="{2669DB10-C4B6-461D-B914-277CE251E8D3}" presName="parTx" presStyleLbl="revTx" presStyleIdx="0" presStyleCnt="5">
        <dgm:presLayoutVars>
          <dgm:chMax val="0"/>
          <dgm:chPref val="0"/>
        </dgm:presLayoutVars>
      </dgm:prSet>
      <dgm:spPr/>
    </dgm:pt>
    <dgm:pt modelId="{DD5A6054-2359-4F06-B15C-FAF2D7F33FD2}" type="pres">
      <dgm:prSet presAssocID="{92113A4F-A02B-4874-91DF-D49CBF574AB0}" presName="sibTrans" presStyleCnt="0"/>
      <dgm:spPr/>
    </dgm:pt>
    <dgm:pt modelId="{E6401B84-BEC9-4304-936B-E92CD0E0BFB0}" type="pres">
      <dgm:prSet presAssocID="{EA04F565-28FE-4827-A283-98CC14E2BDDC}" presName="compNode" presStyleCnt="0"/>
      <dgm:spPr/>
    </dgm:pt>
    <dgm:pt modelId="{E214E4FF-8DD9-4A15-BB07-7236DAED4C31}" type="pres">
      <dgm:prSet presAssocID="{EA04F565-28FE-4827-A283-98CC14E2BDDC}" presName="bgRect" presStyleLbl="bgShp" presStyleIdx="1" presStyleCnt="4"/>
      <dgm:spPr/>
    </dgm:pt>
    <dgm:pt modelId="{C6C0846D-7E5E-43F7-83BE-81EAE81D1DA8}" type="pres">
      <dgm:prSet presAssocID="{EA04F565-28FE-4827-A283-98CC14E2BDD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F85D3E87-6C7B-47FB-B92F-7AF80960B1C7}" type="pres">
      <dgm:prSet presAssocID="{EA04F565-28FE-4827-A283-98CC14E2BDDC}" presName="spaceRect" presStyleCnt="0"/>
      <dgm:spPr/>
    </dgm:pt>
    <dgm:pt modelId="{3F5F1AEC-F727-4C55-A403-C4D23C1E55EA}" type="pres">
      <dgm:prSet presAssocID="{EA04F565-28FE-4827-A283-98CC14E2BDDC}" presName="parTx" presStyleLbl="revTx" presStyleIdx="1" presStyleCnt="5">
        <dgm:presLayoutVars>
          <dgm:chMax val="0"/>
          <dgm:chPref val="0"/>
        </dgm:presLayoutVars>
      </dgm:prSet>
      <dgm:spPr/>
    </dgm:pt>
    <dgm:pt modelId="{94E426AB-A149-47FD-974D-0DD572ED9D81}" type="pres">
      <dgm:prSet presAssocID="{5C302F9D-D92B-481A-BA63-05C19131FDAC}" presName="sibTrans" presStyleCnt="0"/>
      <dgm:spPr/>
    </dgm:pt>
    <dgm:pt modelId="{EFDF5D1A-AA82-45C1-B9C4-7C7F1E47731F}" type="pres">
      <dgm:prSet presAssocID="{28796E0E-A6E6-457F-949D-5A55C09297E4}" presName="compNode" presStyleCnt="0"/>
      <dgm:spPr/>
    </dgm:pt>
    <dgm:pt modelId="{797C9955-9C0D-46CF-B34A-E713ACC3A5C4}" type="pres">
      <dgm:prSet presAssocID="{28796E0E-A6E6-457F-949D-5A55C09297E4}" presName="bgRect" presStyleLbl="bgShp" presStyleIdx="2" presStyleCnt="4"/>
      <dgm:spPr/>
    </dgm:pt>
    <dgm:pt modelId="{53619AB4-BE16-4CD3-8D28-A61EBF0BAFAA}" type="pres">
      <dgm:prSet presAssocID="{28796E0E-A6E6-457F-949D-5A55C09297E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6E367CD0-790A-4906-B219-CAB607D11825}" type="pres">
      <dgm:prSet presAssocID="{28796E0E-A6E6-457F-949D-5A55C09297E4}" presName="spaceRect" presStyleCnt="0"/>
      <dgm:spPr/>
    </dgm:pt>
    <dgm:pt modelId="{7C6FF306-E910-4080-96DB-383F7F429877}" type="pres">
      <dgm:prSet presAssocID="{28796E0E-A6E6-457F-949D-5A55C09297E4}" presName="parTx" presStyleLbl="revTx" presStyleIdx="2" presStyleCnt="5">
        <dgm:presLayoutVars>
          <dgm:chMax val="0"/>
          <dgm:chPref val="0"/>
        </dgm:presLayoutVars>
      </dgm:prSet>
      <dgm:spPr/>
    </dgm:pt>
    <dgm:pt modelId="{43E953C1-4062-4326-A834-C67B95287184}" type="pres">
      <dgm:prSet presAssocID="{28796E0E-A6E6-457F-949D-5A55C09297E4}" presName="desTx" presStyleLbl="revTx" presStyleIdx="3" presStyleCnt="5">
        <dgm:presLayoutVars/>
      </dgm:prSet>
      <dgm:spPr/>
    </dgm:pt>
    <dgm:pt modelId="{57717C28-9450-4CD7-880B-6A3FBA6D73D6}" type="pres">
      <dgm:prSet presAssocID="{53E53687-F4E6-47C3-8258-7830E7BA95A8}" presName="sibTrans" presStyleCnt="0"/>
      <dgm:spPr/>
    </dgm:pt>
    <dgm:pt modelId="{510AD73F-692C-4B83-90F3-A929094A3A9D}" type="pres">
      <dgm:prSet presAssocID="{AC796163-444E-4274-BEAD-250ED1EA2569}" presName="compNode" presStyleCnt="0"/>
      <dgm:spPr/>
    </dgm:pt>
    <dgm:pt modelId="{DFA72A60-0198-4A54-878E-CEDE1D15F3AC}" type="pres">
      <dgm:prSet presAssocID="{AC796163-444E-4274-BEAD-250ED1EA2569}" presName="bgRect" presStyleLbl="bgShp" presStyleIdx="3" presStyleCnt="4"/>
      <dgm:spPr/>
    </dgm:pt>
    <dgm:pt modelId="{04546F01-BB1D-4BB6-9794-D070F4839EDD}" type="pres">
      <dgm:prSet presAssocID="{AC796163-444E-4274-BEAD-250ED1EA256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ula"/>
        </a:ext>
      </dgm:extLst>
    </dgm:pt>
    <dgm:pt modelId="{DEAF6859-3B93-425A-A5B0-AAAAE0068423}" type="pres">
      <dgm:prSet presAssocID="{AC796163-444E-4274-BEAD-250ED1EA2569}" presName="spaceRect" presStyleCnt="0"/>
      <dgm:spPr/>
    </dgm:pt>
    <dgm:pt modelId="{D742D266-EDE1-4576-9FF6-1BC5420FE1AA}" type="pres">
      <dgm:prSet presAssocID="{AC796163-444E-4274-BEAD-250ED1EA2569}" presName="parTx" presStyleLbl="revTx" presStyleIdx="4" presStyleCnt="5">
        <dgm:presLayoutVars>
          <dgm:chMax val="0"/>
          <dgm:chPref val="0"/>
        </dgm:presLayoutVars>
      </dgm:prSet>
      <dgm:spPr/>
    </dgm:pt>
  </dgm:ptLst>
  <dgm:cxnLst>
    <dgm:cxn modelId="{3BCC0F03-C613-437F-A9AD-60E33B01D838}" type="presOf" srcId="{28796E0E-A6E6-457F-949D-5A55C09297E4}" destId="{7C6FF306-E910-4080-96DB-383F7F429877}" srcOrd="0" destOrd="0" presId="urn:microsoft.com/office/officeart/2018/2/layout/IconVerticalSolidList"/>
    <dgm:cxn modelId="{4ED1510E-DC9D-427F-B73F-2986B92FD1B9}" srcId="{3CF583A0-39B4-4CD1-B0D8-7ED86813472D}" destId="{AC796163-444E-4274-BEAD-250ED1EA2569}" srcOrd="3" destOrd="0" parTransId="{E77174CE-8A85-4705-92A2-89C0C75CDE35}" sibTransId="{40D09538-4289-4061-ACC7-34852632E9D7}"/>
    <dgm:cxn modelId="{98B36B1A-46B3-4920-B79A-F9721D79A6D4}" srcId="{28796E0E-A6E6-457F-949D-5A55C09297E4}" destId="{2959E66E-095A-4D89-ACA6-8F37C03DDFBB}" srcOrd="2" destOrd="0" parTransId="{D16E6949-0F46-40E4-9B34-234220BA3DEA}" sibTransId="{B6A6679C-99D0-461E-9715-0F68C6BBF956}"/>
    <dgm:cxn modelId="{E2D7AD1D-C73D-40EF-B5C1-12AB8D167AB8}" type="presOf" srcId="{1F03E456-0FDC-48D0-BD0D-D3215F2F2A08}" destId="{43E953C1-4062-4326-A834-C67B95287184}" srcOrd="0" destOrd="0" presId="urn:microsoft.com/office/officeart/2018/2/layout/IconVerticalSolidList"/>
    <dgm:cxn modelId="{F6416835-C2CA-48B6-A19C-B6010F363369}" srcId="{3CF583A0-39B4-4CD1-B0D8-7ED86813472D}" destId="{2669DB10-C4B6-461D-B914-277CE251E8D3}" srcOrd="0" destOrd="0" parTransId="{CAFE3D0C-6E18-409C-8805-4C4CA8AE3641}" sibTransId="{92113A4F-A02B-4874-91DF-D49CBF574AB0}"/>
    <dgm:cxn modelId="{385EC13E-747B-4069-8A0A-6780CAB1D36C}" srcId="{3CF583A0-39B4-4CD1-B0D8-7ED86813472D}" destId="{EA04F565-28FE-4827-A283-98CC14E2BDDC}" srcOrd="1" destOrd="0" parTransId="{FA122C6E-9255-47C9-B5E6-28647B2EDB3E}" sibTransId="{5C302F9D-D92B-481A-BA63-05C19131FDAC}"/>
    <dgm:cxn modelId="{7AED0064-B61F-496C-B6FE-D60E0D461C6E}" type="presOf" srcId="{3CF583A0-39B4-4CD1-B0D8-7ED86813472D}" destId="{4425EB64-F93E-468C-9036-FDDBEC8EB2E9}" srcOrd="0" destOrd="0" presId="urn:microsoft.com/office/officeart/2018/2/layout/IconVerticalSolidList"/>
    <dgm:cxn modelId="{2C492C4D-0308-4C15-9A9E-896E40947ED0}" srcId="{28796E0E-A6E6-457F-949D-5A55C09297E4}" destId="{4F7175A2-7364-4FC9-B530-ED777A225BFD}" srcOrd="1" destOrd="0" parTransId="{D759095B-8C85-4487-A9EF-50203FC26F72}" sibTransId="{6564545D-1CAA-467C-B4A2-8B2175BEBA8F}"/>
    <dgm:cxn modelId="{D3635D50-0281-4744-B318-D42F16FA18F6}" srcId="{3CF583A0-39B4-4CD1-B0D8-7ED86813472D}" destId="{28796E0E-A6E6-457F-949D-5A55C09297E4}" srcOrd="2" destOrd="0" parTransId="{189F1772-33A4-4FF0-9A90-0CF19D1CAC4A}" sibTransId="{53E53687-F4E6-47C3-8258-7830E7BA95A8}"/>
    <dgm:cxn modelId="{97684353-68B2-43D6-9978-B90DC35D1D9F}" type="presOf" srcId="{2959E66E-095A-4D89-ACA6-8F37C03DDFBB}" destId="{43E953C1-4062-4326-A834-C67B95287184}" srcOrd="0" destOrd="2" presId="urn:microsoft.com/office/officeart/2018/2/layout/IconVerticalSolidList"/>
    <dgm:cxn modelId="{6A134558-E19D-4F54-8189-06D88AF95B04}" srcId="{28796E0E-A6E6-457F-949D-5A55C09297E4}" destId="{1F03E456-0FDC-48D0-BD0D-D3215F2F2A08}" srcOrd="0" destOrd="0" parTransId="{A74FA64D-F86F-4138-9286-2541CE6D61D0}" sibTransId="{A13E1E00-EC4D-4948-A299-1650A4B00BD6}"/>
    <dgm:cxn modelId="{5D402AB8-B471-4160-BC9B-C86A6DA7D923}" type="presOf" srcId="{2669DB10-C4B6-461D-B914-277CE251E8D3}" destId="{F52AC0F3-91E2-491D-B0CF-51025E912CDA}" srcOrd="0" destOrd="0" presId="urn:microsoft.com/office/officeart/2018/2/layout/IconVerticalSolidList"/>
    <dgm:cxn modelId="{8BFEEDB8-18D0-403A-9281-9615292FD67D}" type="presOf" srcId="{EA04F565-28FE-4827-A283-98CC14E2BDDC}" destId="{3F5F1AEC-F727-4C55-A403-C4D23C1E55EA}" srcOrd="0" destOrd="0" presId="urn:microsoft.com/office/officeart/2018/2/layout/IconVerticalSolidList"/>
    <dgm:cxn modelId="{5F1DD7C4-D8FC-476D-90CE-194CFDB6E82B}" type="presOf" srcId="{AC796163-444E-4274-BEAD-250ED1EA2569}" destId="{D742D266-EDE1-4576-9FF6-1BC5420FE1AA}" srcOrd="0" destOrd="0" presId="urn:microsoft.com/office/officeart/2018/2/layout/IconVerticalSolidList"/>
    <dgm:cxn modelId="{10BFC0D3-BC73-4A0D-A9A2-34530ABEB9B4}" type="presOf" srcId="{4F7175A2-7364-4FC9-B530-ED777A225BFD}" destId="{43E953C1-4062-4326-A834-C67B95287184}" srcOrd="0" destOrd="1" presId="urn:microsoft.com/office/officeart/2018/2/layout/IconVerticalSolidList"/>
    <dgm:cxn modelId="{75A92D38-5172-44AE-AD8A-22641FB93C58}" type="presParOf" srcId="{4425EB64-F93E-468C-9036-FDDBEC8EB2E9}" destId="{F5A57A7D-BC0C-44E0-8E56-F6292E612B43}" srcOrd="0" destOrd="0" presId="urn:microsoft.com/office/officeart/2018/2/layout/IconVerticalSolidList"/>
    <dgm:cxn modelId="{860E8071-A07F-4392-A4ED-EBE2E7B783B5}" type="presParOf" srcId="{F5A57A7D-BC0C-44E0-8E56-F6292E612B43}" destId="{00EECF23-72BC-4783-AA28-1004BEBCD93D}" srcOrd="0" destOrd="0" presId="urn:microsoft.com/office/officeart/2018/2/layout/IconVerticalSolidList"/>
    <dgm:cxn modelId="{B0308C3C-3BA4-49F3-929E-39E2C962DBDA}" type="presParOf" srcId="{F5A57A7D-BC0C-44E0-8E56-F6292E612B43}" destId="{DC3BBA33-FF5C-46B9-BE4A-6880DC39CDE9}" srcOrd="1" destOrd="0" presId="urn:microsoft.com/office/officeart/2018/2/layout/IconVerticalSolidList"/>
    <dgm:cxn modelId="{837BBF78-15C9-4138-92AC-126D21237496}" type="presParOf" srcId="{F5A57A7D-BC0C-44E0-8E56-F6292E612B43}" destId="{34BAB588-C5D7-42C8-81B9-906C2A27E1D0}" srcOrd="2" destOrd="0" presId="urn:microsoft.com/office/officeart/2018/2/layout/IconVerticalSolidList"/>
    <dgm:cxn modelId="{7719D2C5-A356-441F-A2C4-D2B481E633FE}" type="presParOf" srcId="{F5A57A7D-BC0C-44E0-8E56-F6292E612B43}" destId="{F52AC0F3-91E2-491D-B0CF-51025E912CDA}" srcOrd="3" destOrd="0" presId="urn:microsoft.com/office/officeart/2018/2/layout/IconVerticalSolidList"/>
    <dgm:cxn modelId="{2C5E957F-FC22-429E-A2DF-7BE46437C96C}" type="presParOf" srcId="{4425EB64-F93E-468C-9036-FDDBEC8EB2E9}" destId="{DD5A6054-2359-4F06-B15C-FAF2D7F33FD2}" srcOrd="1" destOrd="0" presId="urn:microsoft.com/office/officeart/2018/2/layout/IconVerticalSolidList"/>
    <dgm:cxn modelId="{3857B4E9-00C6-48F3-AC6E-C9FE5A164F39}" type="presParOf" srcId="{4425EB64-F93E-468C-9036-FDDBEC8EB2E9}" destId="{E6401B84-BEC9-4304-936B-E92CD0E0BFB0}" srcOrd="2" destOrd="0" presId="urn:microsoft.com/office/officeart/2018/2/layout/IconVerticalSolidList"/>
    <dgm:cxn modelId="{AA235B9B-7893-4BEF-86F0-4EEA471A7E29}" type="presParOf" srcId="{E6401B84-BEC9-4304-936B-E92CD0E0BFB0}" destId="{E214E4FF-8DD9-4A15-BB07-7236DAED4C31}" srcOrd="0" destOrd="0" presId="urn:microsoft.com/office/officeart/2018/2/layout/IconVerticalSolidList"/>
    <dgm:cxn modelId="{8A148B52-1E59-4AEC-BB9B-CEFAF6BC2D08}" type="presParOf" srcId="{E6401B84-BEC9-4304-936B-E92CD0E0BFB0}" destId="{C6C0846D-7E5E-43F7-83BE-81EAE81D1DA8}" srcOrd="1" destOrd="0" presId="urn:microsoft.com/office/officeart/2018/2/layout/IconVerticalSolidList"/>
    <dgm:cxn modelId="{BE75CC0F-E9E4-4BBF-9B60-F275D7224514}" type="presParOf" srcId="{E6401B84-BEC9-4304-936B-E92CD0E0BFB0}" destId="{F85D3E87-6C7B-47FB-B92F-7AF80960B1C7}" srcOrd="2" destOrd="0" presId="urn:microsoft.com/office/officeart/2018/2/layout/IconVerticalSolidList"/>
    <dgm:cxn modelId="{6A277D8F-6AEA-4746-B817-76DF2CBBD52A}" type="presParOf" srcId="{E6401B84-BEC9-4304-936B-E92CD0E0BFB0}" destId="{3F5F1AEC-F727-4C55-A403-C4D23C1E55EA}" srcOrd="3" destOrd="0" presId="urn:microsoft.com/office/officeart/2018/2/layout/IconVerticalSolidList"/>
    <dgm:cxn modelId="{22E37562-D29B-4121-99ED-255587E2857C}" type="presParOf" srcId="{4425EB64-F93E-468C-9036-FDDBEC8EB2E9}" destId="{94E426AB-A149-47FD-974D-0DD572ED9D81}" srcOrd="3" destOrd="0" presId="urn:microsoft.com/office/officeart/2018/2/layout/IconVerticalSolidList"/>
    <dgm:cxn modelId="{7D3ED7DA-9315-4410-930F-691E2E4F8029}" type="presParOf" srcId="{4425EB64-F93E-468C-9036-FDDBEC8EB2E9}" destId="{EFDF5D1A-AA82-45C1-B9C4-7C7F1E47731F}" srcOrd="4" destOrd="0" presId="urn:microsoft.com/office/officeart/2018/2/layout/IconVerticalSolidList"/>
    <dgm:cxn modelId="{9EB5ECBF-AAEC-4FF9-B3A9-5CE6DE97FDCD}" type="presParOf" srcId="{EFDF5D1A-AA82-45C1-B9C4-7C7F1E47731F}" destId="{797C9955-9C0D-46CF-B34A-E713ACC3A5C4}" srcOrd="0" destOrd="0" presId="urn:microsoft.com/office/officeart/2018/2/layout/IconVerticalSolidList"/>
    <dgm:cxn modelId="{3242B060-63CE-4A45-A919-E2729E0F1189}" type="presParOf" srcId="{EFDF5D1A-AA82-45C1-B9C4-7C7F1E47731F}" destId="{53619AB4-BE16-4CD3-8D28-A61EBF0BAFAA}" srcOrd="1" destOrd="0" presId="urn:microsoft.com/office/officeart/2018/2/layout/IconVerticalSolidList"/>
    <dgm:cxn modelId="{C790CA66-B855-4823-A076-C3E1000D8305}" type="presParOf" srcId="{EFDF5D1A-AA82-45C1-B9C4-7C7F1E47731F}" destId="{6E367CD0-790A-4906-B219-CAB607D11825}" srcOrd="2" destOrd="0" presId="urn:microsoft.com/office/officeart/2018/2/layout/IconVerticalSolidList"/>
    <dgm:cxn modelId="{CC69B6BE-FC83-4689-93EA-C9DE95821997}" type="presParOf" srcId="{EFDF5D1A-AA82-45C1-B9C4-7C7F1E47731F}" destId="{7C6FF306-E910-4080-96DB-383F7F429877}" srcOrd="3" destOrd="0" presId="urn:microsoft.com/office/officeart/2018/2/layout/IconVerticalSolidList"/>
    <dgm:cxn modelId="{08F7F280-0941-400E-A259-FD99DB98CF57}" type="presParOf" srcId="{EFDF5D1A-AA82-45C1-B9C4-7C7F1E47731F}" destId="{43E953C1-4062-4326-A834-C67B95287184}" srcOrd="4" destOrd="0" presId="urn:microsoft.com/office/officeart/2018/2/layout/IconVerticalSolidList"/>
    <dgm:cxn modelId="{E227FA69-086E-4B26-84FF-1483A056A054}" type="presParOf" srcId="{4425EB64-F93E-468C-9036-FDDBEC8EB2E9}" destId="{57717C28-9450-4CD7-880B-6A3FBA6D73D6}" srcOrd="5" destOrd="0" presId="urn:microsoft.com/office/officeart/2018/2/layout/IconVerticalSolidList"/>
    <dgm:cxn modelId="{738943C9-906B-4929-8022-65612F4BA6CF}" type="presParOf" srcId="{4425EB64-F93E-468C-9036-FDDBEC8EB2E9}" destId="{510AD73F-692C-4B83-90F3-A929094A3A9D}" srcOrd="6" destOrd="0" presId="urn:microsoft.com/office/officeart/2018/2/layout/IconVerticalSolidList"/>
    <dgm:cxn modelId="{D5065F80-1F60-46F0-B0A6-FE6868949295}" type="presParOf" srcId="{510AD73F-692C-4B83-90F3-A929094A3A9D}" destId="{DFA72A60-0198-4A54-878E-CEDE1D15F3AC}" srcOrd="0" destOrd="0" presId="urn:microsoft.com/office/officeart/2018/2/layout/IconVerticalSolidList"/>
    <dgm:cxn modelId="{B6651071-1044-4F2E-9779-AD2E49946596}" type="presParOf" srcId="{510AD73F-692C-4B83-90F3-A929094A3A9D}" destId="{04546F01-BB1D-4BB6-9794-D070F4839EDD}" srcOrd="1" destOrd="0" presId="urn:microsoft.com/office/officeart/2018/2/layout/IconVerticalSolidList"/>
    <dgm:cxn modelId="{D702589B-BCE2-4FE6-927D-F3C883E74A4B}" type="presParOf" srcId="{510AD73F-692C-4B83-90F3-A929094A3A9D}" destId="{DEAF6859-3B93-425A-A5B0-AAAAE0068423}" srcOrd="2" destOrd="0" presId="urn:microsoft.com/office/officeart/2018/2/layout/IconVerticalSolidList"/>
    <dgm:cxn modelId="{F4B88F77-A90C-4C8C-B6B3-1BBBDFF62781}" type="presParOf" srcId="{510AD73F-692C-4B83-90F3-A929094A3A9D}" destId="{D742D266-EDE1-4576-9FF6-1BC5420FE1A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0B35B1-88D2-4AAD-929E-E4F5BBB2FFE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142A072-C6D2-4B4A-A19E-46D22CFF2465}">
      <dgm:prSet/>
      <dgm:spPr/>
      <dgm:t>
        <a:bodyPr/>
        <a:lstStyle/>
        <a:p>
          <a:r>
            <a:rPr lang="it-IT"/>
            <a:t>Who? – know who you are presenting it to, know your audience </a:t>
          </a:r>
          <a:endParaRPr lang="en-US"/>
        </a:p>
      </dgm:t>
    </dgm:pt>
    <dgm:pt modelId="{61AF8191-9D76-45A6-996D-F0D4EEDB9DB7}" type="parTrans" cxnId="{F6F6F77F-0F4A-4EA5-A244-D81BD153A871}">
      <dgm:prSet/>
      <dgm:spPr/>
      <dgm:t>
        <a:bodyPr/>
        <a:lstStyle/>
        <a:p>
          <a:endParaRPr lang="en-US"/>
        </a:p>
      </dgm:t>
    </dgm:pt>
    <dgm:pt modelId="{4C07D782-77F9-46DD-9810-7FBF372E5455}" type="sibTrans" cxnId="{F6F6F77F-0F4A-4EA5-A244-D81BD153A871}">
      <dgm:prSet/>
      <dgm:spPr/>
      <dgm:t>
        <a:bodyPr/>
        <a:lstStyle/>
        <a:p>
          <a:endParaRPr lang="en-US"/>
        </a:p>
      </dgm:t>
    </dgm:pt>
    <dgm:pt modelId="{410DD1BA-C11F-4564-BE25-1D605B7C3A66}">
      <dgm:prSet/>
      <dgm:spPr/>
      <dgm:t>
        <a:bodyPr/>
        <a:lstStyle/>
        <a:p>
          <a:r>
            <a:rPr lang="it-IT"/>
            <a:t>Why? – why is the evidence important </a:t>
          </a:r>
          <a:endParaRPr lang="en-US"/>
        </a:p>
      </dgm:t>
    </dgm:pt>
    <dgm:pt modelId="{14DE9E48-BC74-4BE6-956A-FA2FD37C8338}" type="parTrans" cxnId="{26D95A1D-D2FE-4C52-B2BC-1947C16B6422}">
      <dgm:prSet/>
      <dgm:spPr/>
      <dgm:t>
        <a:bodyPr/>
        <a:lstStyle/>
        <a:p>
          <a:endParaRPr lang="en-US"/>
        </a:p>
      </dgm:t>
    </dgm:pt>
    <dgm:pt modelId="{7B949691-1E36-4077-A840-19216E0F77F9}" type="sibTrans" cxnId="{26D95A1D-D2FE-4C52-B2BC-1947C16B6422}">
      <dgm:prSet/>
      <dgm:spPr/>
      <dgm:t>
        <a:bodyPr/>
        <a:lstStyle/>
        <a:p>
          <a:endParaRPr lang="en-US"/>
        </a:p>
      </dgm:t>
    </dgm:pt>
    <dgm:pt modelId="{955A353C-4400-4142-A4A6-DADAFDC5C2F6}">
      <dgm:prSet/>
      <dgm:spPr/>
      <dgm:t>
        <a:bodyPr/>
        <a:lstStyle/>
        <a:p>
          <a:r>
            <a:rPr lang="it-IT"/>
            <a:t>Outcome? – have recommendations prepared </a:t>
          </a:r>
          <a:endParaRPr lang="en-US"/>
        </a:p>
      </dgm:t>
    </dgm:pt>
    <dgm:pt modelId="{42B0B1EB-1B56-4E6D-8C0D-C74999AAB301}" type="parTrans" cxnId="{F1FE3B89-6C1D-405A-B39B-7195396B8C9F}">
      <dgm:prSet/>
      <dgm:spPr/>
      <dgm:t>
        <a:bodyPr/>
        <a:lstStyle/>
        <a:p>
          <a:endParaRPr lang="en-US"/>
        </a:p>
      </dgm:t>
    </dgm:pt>
    <dgm:pt modelId="{66292C00-68FD-495D-B579-B52DB1F4A700}" type="sibTrans" cxnId="{F1FE3B89-6C1D-405A-B39B-7195396B8C9F}">
      <dgm:prSet/>
      <dgm:spPr/>
      <dgm:t>
        <a:bodyPr/>
        <a:lstStyle/>
        <a:p>
          <a:endParaRPr lang="en-US"/>
        </a:p>
      </dgm:t>
    </dgm:pt>
    <dgm:pt modelId="{4314E4A2-F02A-4DB5-B7C0-31296C2F2ACB}">
      <dgm:prSet/>
      <dgm:spPr/>
      <dgm:t>
        <a:bodyPr/>
        <a:lstStyle/>
        <a:p>
          <a:r>
            <a:rPr lang="it-IT"/>
            <a:t>Knowledge? – make sure you know what you are talking about </a:t>
          </a:r>
          <a:endParaRPr lang="en-US"/>
        </a:p>
      </dgm:t>
    </dgm:pt>
    <dgm:pt modelId="{7EF77BBF-8AA4-4106-B61F-AFDE57DAE016}" type="parTrans" cxnId="{33CFA5D0-8088-4395-859A-84C36E3542C9}">
      <dgm:prSet/>
      <dgm:spPr/>
      <dgm:t>
        <a:bodyPr/>
        <a:lstStyle/>
        <a:p>
          <a:endParaRPr lang="en-US"/>
        </a:p>
      </dgm:t>
    </dgm:pt>
    <dgm:pt modelId="{79BB000C-9E6F-40AF-A78F-95F8BB97B8B1}" type="sibTrans" cxnId="{33CFA5D0-8088-4395-859A-84C36E3542C9}">
      <dgm:prSet/>
      <dgm:spPr/>
      <dgm:t>
        <a:bodyPr/>
        <a:lstStyle/>
        <a:p>
          <a:endParaRPr lang="en-US"/>
        </a:p>
      </dgm:t>
    </dgm:pt>
    <dgm:pt modelId="{DA019936-CB4E-4AC3-B5DC-33FFFEDB4018}" type="pres">
      <dgm:prSet presAssocID="{D10B35B1-88D2-4AAD-929E-E4F5BBB2FFE7}" presName="root" presStyleCnt="0">
        <dgm:presLayoutVars>
          <dgm:dir/>
          <dgm:resizeHandles val="exact"/>
        </dgm:presLayoutVars>
      </dgm:prSet>
      <dgm:spPr/>
    </dgm:pt>
    <dgm:pt modelId="{1254CB7A-CCA6-47A2-923E-09FD7DDB4980}" type="pres">
      <dgm:prSet presAssocID="{F142A072-C6D2-4B4A-A19E-46D22CFF2465}" presName="compNode" presStyleCnt="0"/>
      <dgm:spPr/>
    </dgm:pt>
    <dgm:pt modelId="{3BB265B3-99BA-4CD6-A3E8-1F88F836B561}" type="pres">
      <dgm:prSet presAssocID="{F142A072-C6D2-4B4A-A19E-46D22CFF2465}" presName="bgRect" presStyleLbl="bgShp" presStyleIdx="0" presStyleCnt="4"/>
      <dgm:spPr/>
    </dgm:pt>
    <dgm:pt modelId="{88AD2A23-6C20-4DDB-91CE-C24D8B4FB53B}" type="pres">
      <dgm:prSet presAssocID="{F142A072-C6D2-4B4A-A19E-46D22CFF246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B1C0D340-95EB-4E9A-9343-A967EF527D9C}" type="pres">
      <dgm:prSet presAssocID="{F142A072-C6D2-4B4A-A19E-46D22CFF2465}" presName="spaceRect" presStyleCnt="0"/>
      <dgm:spPr/>
    </dgm:pt>
    <dgm:pt modelId="{2DEC9391-B944-47C6-A306-17C2173554D5}" type="pres">
      <dgm:prSet presAssocID="{F142A072-C6D2-4B4A-A19E-46D22CFF2465}" presName="parTx" presStyleLbl="revTx" presStyleIdx="0" presStyleCnt="4">
        <dgm:presLayoutVars>
          <dgm:chMax val="0"/>
          <dgm:chPref val="0"/>
        </dgm:presLayoutVars>
      </dgm:prSet>
      <dgm:spPr/>
    </dgm:pt>
    <dgm:pt modelId="{62FE8104-F1D6-4F6F-8B85-F851D0542446}" type="pres">
      <dgm:prSet presAssocID="{4C07D782-77F9-46DD-9810-7FBF372E5455}" presName="sibTrans" presStyleCnt="0"/>
      <dgm:spPr/>
    </dgm:pt>
    <dgm:pt modelId="{22E58115-D153-4238-A438-E882D8F9F011}" type="pres">
      <dgm:prSet presAssocID="{410DD1BA-C11F-4564-BE25-1D605B7C3A66}" presName="compNode" presStyleCnt="0"/>
      <dgm:spPr/>
    </dgm:pt>
    <dgm:pt modelId="{F2969C46-E370-44FD-A120-B19C2DB85FDD}" type="pres">
      <dgm:prSet presAssocID="{410DD1BA-C11F-4564-BE25-1D605B7C3A66}" presName="bgRect" presStyleLbl="bgShp" presStyleIdx="1" presStyleCnt="4"/>
      <dgm:spPr/>
    </dgm:pt>
    <dgm:pt modelId="{1A2D28F7-726A-49A9-80A3-3BE56A1724F7}" type="pres">
      <dgm:prSet presAssocID="{410DD1BA-C11F-4564-BE25-1D605B7C3A6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36E2CA29-A3CA-4724-AF77-2042684DA960}" type="pres">
      <dgm:prSet presAssocID="{410DD1BA-C11F-4564-BE25-1D605B7C3A66}" presName="spaceRect" presStyleCnt="0"/>
      <dgm:spPr/>
    </dgm:pt>
    <dgm:pt modelId="{D84969C1-64A9-4A87-B77B-B2E02E67129B}" type="pres">
      <dgm:prSet presAssocID="{410DD1BA-C11F-4564-BE25-1D605B7C3A66}" presName="parTx" presStyleLbl="revTx" presStyleIdx="1" presStyleCnt="4">
        <dgm:presLayoutVars>
          <dgm:chMax val="0"/>
          <dgm:chPref val="0"/>
        </dgm:presLayoutVars>
      </dgm:prSet>
      <dgm:spPr/>
    </dgm:pt>
    <dgm:pt modelId="{E7AE017B-4F11-4199-88CE-AC2F650031F0}" type="pres">
      <dgm:prSet presAssocID="{7B949691-1E36-4077-A840-19216E0F77F9}" presName="sibTrans" presStyleCnt="0"/>
      <dgm:spPr/>
    </dgm:pt>
    <dgm:pt modelId="{6AA27FB9-9CC6-4A9C-AEAC-7209C99FA645}" type="pres">
      <dgm:prSet presAssocID="{955A353C-4400-4142-A4A6-DADAFDC5C2F6}" presName="compNode" presStyleCnt="0"/>
      <dgm:spPr/>
    </dgm:pt>
    <dgm:pt modelId="{F280D62F-2519-47BF-BAE3-D61A428A814C}" type="pres">
      <dgm:prSet presAssocID="{955A353C-4400-4142-A4A6-DADAFDC5C2F6}" presName="bgRect" presStyleLbl="bgShp" presStyleIdx="2" presStyleCnt="4"/>
      <dgm:spPr/>
    </dgm:pt>
    <dgm:pt modelId="{A572617A-FF33-40CB-AAFF-2EF3E4A73697}" type="pres">
      <dgm:prSet presAssocID="{955A353C-4400-4142-A4A6-DADAFDC5C2F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gno di spunta"/>
        </a:ext>
      </dgm:extLst>
    </dgm:pt>
    <dgm:pt modelId="{D7BFE1C9-4342-45CE-A201-E1127E4D1C73}" type="pres">
      <dgm:prSet presAssocID="{955A353C-4400-4142-A4A6-DADAFDC5C2F6}" presName="spaceRect" presStyleCnt="0"/>
      <dgm:spPr/>
    </dgm:pt>
    <dgm:pt modelId="{9D218525-1268-42A0-B081-AB1B4A76D74B}" type="pres">
      <dgm:prSet presAssocID="{955A353C-4400-4142-A4A6-DADAFDC5C2F6}" presName="parTx" presStyleLbl="revTx" presStyleIdx="2" presStyleCnt="4">
        <dgm:presLayoutVars>
          <dgm:chMax val="0"/>
          <dgm:chPref val="0"/>
        </dgm:presLayoutVars>
      </dgm:prSet>
      <dgm:spPr/>
    </dgm:pt>
    <dgm:pt modelId="{3A1438C7-E7C6-44FC-B2F0-1506DF13F103}" type="pres">
      <dgm:prSet presAssocID="{66292C00-68FD-495D-B579-B52DB1F4A700}" presName="sibTrans" presStyleCnt="0"/>
      <dgm:spPr/>
    </dgm:pt>
    <dgm:pt modelId="{9C4B5533-8E28-4980-8C56-79B574D29894}" type="pres">
      <dgm:prSet presAssocID="{4314E4A2-F02A-4DB5-B7C0-31296C2F2ACB}" presName="compNode" presStyleCnt="0"/>
      <dgm:spPr/>
    </dgm:pt>
    <dgm:pt modelId="{FBE42317-B65C-4D31-9F27-6F18DC95C12A}" type="pres">
      <dgm:prSet presAssocID="{4314E4A2-F02A-4DB5-B7C0-31296C2F2ACB}" presName="bgRect" presStyleLbl="bgShp" presStyleIdx="3" presStyleCnt="4"/>
      <dgm:spPr/>
    </dgm:pt>
    <dgm:pt modelId="{BE502DF5-96FD-40F4-9292-F2D9550CEF09}" type="pres">
      <dgm:prSet presAssocID="{4314E4A2-F02A-4DB5-B7C0-31296C2F2AC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Bubble"/>
        </a:ext>
      </dgm:extLst>
    </dgm:pt>
    <dgm:pt modelId="{AA07037B-3E37-4EDF-8543-977C68766926}" type="pres">
      <dgm:prSet presAssocID="{4314E4A2-F02A-4DB5-B7C0-31296C2F2ACB}" presName="spaceRect" presStyleCnt="0"/>
      <dgm:spPr/>
    </dgm:pt>
    <dgm:pt modelId="{F8FD35BE-BFB8-4A47-9F9C-FE6DB59B3A35}" type="pres">
      <dgm:prSet presAssocID="{4314E4A2-F02A-4DB5-B7C0-31296C2F2ACB}" presName="parTx" presStyleLbl="revTx" presStyleIdx="3" presStyleCnt="4">
        <dgm:presLayoutVars>
          <dgm:chMax val="0"/>
          <dgm:chPref val="0"/>
        </dgm:presLayoutVars>
      </dgm:prSet>
      <dgm:spPr/>
    </dgm:pt>
  </dgm:ptLst>
  <dgm:cxnLst>
    <dgm:cxn modelId="{26D95A1D-D2FE-4C52-B2BC-1947C16B6422}" srcId="{D10B35B1-88D2-4AAD-929E-E4F5BBB2FFE7}" destId="{410DD1BA-C11F-4564-BE25-1D605B7C3A66}" srcOrd="1" destOrd="0" parTransId="{14DE9E48-BC74-4BE6-956A-FA2FD37C8338}" sibTransId="{7B949691-1E36-4077-A840-19216E0F77F9}"/>
    <dgm:cxn modelId="{0C2AF869-C71F-440B-AE7D-D8CBA2C6914A}" type="presOf" srcId="{D10B35B1-88D2-4AAD-929E-E4F5BBB2FFE7}" destId="{DA019936-CB4E-4AC3-B5DC-33FFFEDB4018}" srcOrd="0" destOrd="0" presId="urn:microsoft.com/office/officeart/2018/2/layout/IconVerticalSolidList"/>
    <dgm:cxn modelId="{D156046A-2C42-4FCD-AD45-D95CACDD3FD7}" type="presOf" srcId="{4314E4A2-F02A-4DB5-B7C0-31296C2F2ACB}" destId="{F8FD35BE-BFB8-4A47-9F9C-FE6DB59B3A35}" srcOrd="0" destOrd="0" presId="urn:microsoft.com/office/officeart/2018/2/layout/IconVerticalSolidList"/>
    <dgm:cxn modelId="{F6F6F77F-0F4A-4EA5-A244-D81BD153A871}" srcId="{D10B35B1-88D2-4AAD-929E-E4F5BBB2FFE7}" destId="{F142A072-C6D2-4B4A-A19E-46D22CFF2465}" srcOrd="0" destOrd="0" parTransId="{61AF8191-9D76-45A6-996D-F0D4EEDB9DB7}" sibTransId="{4C07D782-77F9-46DD-9810-7FBF372E5455}"/>
    <dgm:cxn modelId="{F1FE3B89-6C1D-405A-B39B-7195396B8C9F}" srcId="{D10B35B1-88D2-4AAD-929E-E4F5BBB2FFE7}" destId="{955A353C-4400-4142-A4A6-DADAFDC5C2F6}" srcOrd="2" destOrd="0" parTransId="{42B0B1EB-1B56-4E6D-8C0D-C74999AAB301}" sibTransId="{66292C00-68FD-495D-B579-B52DB1F4A700}"/>
    <dgm:cxn modelId="{583C4F8B-D928-4E35-B139-09915DBC31E1}" type="presOf" srcId="{410DD1BA-C11F-4564-BE25-1D605B7C3A66}" destId="{D84969C1-64A9-4A87-B77B-B2E02E67129B}" srcOrd="0" destOrd="0" presId="urn:microsoft.com/office/officeart/2018/2/layout/IconVerticalSolidList"/>
    <dgm:cxn modelId="{B1EADAC2-60FC-4E03-9A28-4037C9055E6F}" type="presOf" srcId="{F142A072-C6D2-4B4A-A19E-46D22CFF2465}" destId="{2DEC9391-B944-47C6-A306-17C2173554D5}" srcOrd="0" destOrd="0" presId="urn:microsoft.com/office/officeart/2018/2/layout/IconVerticalSolidList"/>
    <dgm:cxn modelId="{33CFA5D0-8088-4395-859A-84C36E3542C9}" srcId="{D10B35B1-88D2-4AAD-929E-E4F5BBB2FFE7}" destId="{4314E4A2-F02A-4DB5-B7C0-31296C2F2ACB}" srcOrd="3" destOrd="0" parTransId="{7EF77BBF-8AA4-4106-B61F-AFDE57DAE016}" sibTransId="{79BB000C-9E6F-40AF-A78F-95F8BB97B8B1}"/>
    <dgm:cxn modelId="{AE7A9CF3-391D-448D-834C-7D4F30F9330E}" type="presOf" srcId="{955A353C-4400-4142-A4A6-DADAFDC5C2F6}" destId="{9D218525-1268-42A0-B081-AB1B4A76D74B}" srcOrd="0" destOrd="0" presId="urn:microsoft.com/office/officeart/2018/2/layout/IconVerticalSolidList"/>
    <dgm:cxn modelId="{09D5BC3A-3A7E-41D2-B867-8CB39CE9E314}" type="presParOf" srcId="{DA019936-CB4E-4AC3-B5DC-33FFFEDB4018}" destId="{1254CB7A-CCA6-47A2-923E-09FD7DDB4980}" srcOrd="0" destOrd="0" presId="urn:microsoft.com/office/officeart/2018/2/layout/IconVerticalSolidList"/>
    <dgm:cxn modelId="{D2096A54-B3FA-4C2B-8C28-AB5FF9D1B363}" type="presParOf" srcId="{1254CB7A-CCA6-47A2-923E-09FD7DDB4980}" destId="{3BB265B3-99BA-4CD6-A3E8-1F88F836B561}" srcOrd="0" destOrd="0" presId="urn:microsoft.com/office/officeart/2018/2/layout/IconVerticalSolidList"/>
    <dgm:cxn modelId="{CEF0F1B7-96F2-4529-9ED4-A69107D4BE14}" type="presParOf" srcId="{1254CB7A-CCA6-47A2-923E-09FD7DDB4980}" destId="{88AD2A23-6C20-4DDB-91CE-C24D8B4FB53B}" srcOrd="1" destOrd="0" presId="urn:microsoft.com/office/officeart/2018/2/layout/IconVerticalSolidList"/>
    <dgm:cxn modelId="{306D27A2-260C-415C-BC5D-48C088512CA0}" type="presParOf" srcId="{1254CB7A-CCA6-47A2-923E-09FD7DDB4980}" destId="{B1C0D340-95EB-4E9A-9343-A967EF527D9C}" srcOrd="2" destOrd="0" presId="urn:microsoft.com/office/officeart/2018/2/layout/IconVerticalSolidList"/>
    <dgm:cxn modelId="{038B75A8-D149-453A-B7A4-F33FC7495198}" type="presParOf" srcId="{1254CB7A-CCA6-47A2-923E-09FD7DDB4980}" destId="{2DEC9391-B944-47C6-A306-17C2173554D5}" srcOrd="3" destOrd="0" presId="urn:microsoft.com/office/officeart/2018/2/layout/IconVerticalSolidList"/>
    <dgm:cxn modelId="{770C16AC-1BB1-4DA9-AC1F-0F6236149CF1}" type="presParOf" srcId="{DA019936-CB4E-4AC3-B5DC-33FFFEDB4018}" destId="{62FE8104-F1D6-4F6F-8B85-F851D0542446}" srcOrd="1" destOrd="0" presId="urn:microsoft.com/office/officeart/2018/2/layout/IconVerticalSolidList"/>
    <dgm:cxn modelId="{EA84735B-E03E-40D6-AFA0-484548F05CE9}" type="presParOf" srcId="{DA019936-CB4E-4AC3-B5DC-33FFFEDB4018}" destId="{22E58115-D153-4238-A438-E882D8F9F011}" srcOrd="2" destOrd="0" presId="urn:microsoft.com/office/officeart/2018/2/layout/IconVerticalSolidList"/>
    <dgm:cxn modelId="{14354C7F-5203-416F-A7D9-ED4027C76F94}" type="presParOf" srcId="{22E58115-D153-4238-A438-E882D8F9F011}" destId="{F2969C46-E370-44FD-A120-B19C2DB85FDD}" srcOrd="0" destOrd="0" presId="urn:microsoft.com/office/officeart/2018/2/layout/IconVerticalSolidList"/>
    <dgm:cxn modelId="{83AA11BA-BDB5-4DD2-BB9B-8B334AB06106}" type="presParOf" srcId="{22E58115-D153-4238-A438-E882D8F9F011}" destId="{1A2D28F7-726A-49A9-80A3-3BE56A1724F7}" srcOrd="1" destOrd="0" presId="urn:microsoft.com/office/officeart/2018/2/layout/IconVerticalSolidList"/>
    <dgm:cxn modelId="{50F70726-5830-4DFD-93B2-72668B2FD0F8}" type="presParOf" srcId="{22E58115-D153-4238-A438-E882D8F9F011}" destId="{36E2CA29-A3CA-4724-AF77-2042684DA960}" srcOrd="2" destOrd="0" presId="urn:microsoft.com/office/officeart/2018/2/layout/IconVerticalSolidList"/>
    <dgm:cxn modelId="{D32C3743-0E87-4C6E-AB4C-7EFB3ECFDD1C}" type="presParOf" srcId="{22E58115-D153-4238-A438-E882D8F9F011}" destId="{D84969C1-64A9-4A87-B77B-B2E02E67129B}" srcOrd="3" destOrd="0" presId="urn:microsoft.com/office/officeart/2018/2/layout/IconVerticalSolidList"/>
    <dgm:cxn modelId="{D95B9B92-6BB8-4CF1-AFDB-58C976492900}" type="presParOf" srcId="{DA019936-CB4E-4AC3-B5DC-33FFFEDB4018}" destId="{E7AE017B-4F11-4199-88CE-AC2F650031F0}" srcOrd="3" destOrd="0" presId="urn:microsoft.com/office/officeart/2018/2/layout/IconVerticalSolidList"/>
    <dgm:cxn modelId="{023788CB-5DB6-4566-B8F6-ABC17CCDDCAE}" type="presParOf" srcId="{DA019936-CB4E-4AC3-B5DC-33FFFEDB4018}" destId="{6AA27FB9-9CC6-4A9C-AEAC-7209C99FA645}" srcOrd="4" destOrd="0" presId="urn:microsoft.com/office/officeart/2018/2/layout/IconVerticalSolidList"/>
    <dgm:cxn modelId="{6FE2D277-6C69-4D1B-80F1-9201F16EB1C2}" type="presParOf" srcId="{6AA27FB9-9CC6-4A9C-AEAC-7209C99FA645}" destId="{F280D62F-2519-47BF-BAE3-D61A428A814C}" srcOrd="0" destOrd="0" presId="urn:microsoft.com/office/officeart/2018/2/layout/IconVerticalSolidList"/>
    <dgm:cxn modelId="{583F5AC8-7D34-4D05-8A57-6D87E0E5442D}" type="presParOf" srcId="{6AA27FB9-9CC6-4A9C-AEAC-7209C99FA645}" destId="{A572617A-FF33-40CB-AAFF-2EF3E4A73697}" srcOrd="1" destOrd="0" presId="urn:microsoft.com/office/officeart/2018/2/layout/IconVerticalSolidList"/>
    <dgm:cxn modelId="{BA06FEAA-3BEB-4125-AD43-96406D88EAEC}" type="presParOf" srcId="{6AA27FB9-9CC6-4A9C-AEAC-7209C99FA645}" destId="{D7BFE1C9-4342-45CE-A201-E1127E4D1C73}" srcOrd="2" destOrd="0" presId="urn:microsoft.com/office/officeart/2018/2/layout/IconVerticalSolidList"/>
    <dgm:cxn modelId="{5D2BE3C3-63D7-468F-B621-8BDF56D34A5F}" type="presParOf" srcId="{6AA27FB9-9CC6-4A9C-AEAC-7209C99FA645}" destId="{9D218525-1268-42A0-B081-AB1B4A76D74B}" srcOrd="3" destOrd="0" presId="urn:microsoft.com/office/officeart/2018/2/layout/IconVerticalSolidList"/>
    <dgm:cxn modelId="{9545CFD1-65E9-4077-BBAD-74BCD5736282}" type="presParOf" srcId="{DA019936-CB4E-4AC3-B5DC-33FFFEDB4018}" destId="{3A1438C7-E7C6-44FC-B2F0-1506DF13F103}" srcOrd="5" destOrd="0" presId="urn:microsoft.com/office/officeart/2018/2/layout/IconVerticalSolidList"/>
    <dgm:cxn modelId="{2F3CEE58-8512-4311-80E2-0637DBDA7F94}" type="presParOf" srcId="{DA019936-CB4E-4AC3-B5DC-33FFFEDB4018}" destId="{9C4B5533-8E28-4980-8C56-79B574D29894}" srcOrd="6" destOrd="0" presId="urn:microsoft.com/office/officeart/2018/2/layout/IconVerticalSolidList"/>
    <dgm:cxn modelId="{7FE911A8-F5A0-474C-B02C-DB2754499D91}" type="presParOf" srcId="{9C4B5533-8E28-4980-8C56-79B574D29894}" destId="{FBE42317-B65C-4D31-9F27-6F18DC95C12A}" srcOrd="0" destOrd="0" presId="urn:microsoft.com/office/officeart/2018/2/layout/IconVerticalSolidList"/>
    <dgm:cxn modelId="{99DE9A13-4A21-4091-AA26-C4ED3BB16ECB}" type="presParOf" srcId="{9C4B5533-8E28-4980-8C56-79B574D29894}" destId="{BE502DF5-96FD-40F4-9292-F2D9550CEF09}" srcOrd="1" destOrd="0" presId="urn:microsoft.com/office/officeart/2018/2/layout/IconVerticalSolidList"/>
    <dgm:cxn modelId="{C016F6DE-C0F6-4D2C-A566-09A5B8B35240}" type="presParOf" srcId="{9C4B5533-8E28-4980-8C56-79B574D29894}" destId="{AA07037B-3E37-4EDF-8543-977C68766926}" srcOrd="2" destOrd="0" presId="urn:microsoft.com/office/officeart/2018/2/layout/IconVerticalSolidList"/>
    <dgm:cxn modelId="{7B542FF6-F78B-477E-BBF9-A22C22A4DA6A}" type="presParOf" srcId="{9C4B5533-8E28-4980-8C56-79B574D29894}" destId="{F8FD35BE-BFB8-4A47-9F9C-FE6DB59B3A3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0E602-73B0-47E1-98C3-50BBE4BA54E8}">
      <dsp:nvSpPr>
        <dsp:cNvPr id="0" name=""/>
        <dsp:cNvSpPr/>
      </dsp:nvSpPr>
      <dsp:spPr>
        <a:xfrm>
          <a:off x="1011940" y="89219"/>
          <a:ext cx="1079788" cy="10797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9DAD6A-9C43-452D-A1FB-919B6D3673E1}">
      <dsp:nvSpPr>
        <dsp:cNvPr id="0" name=""/>
        <dsp:cNvSpPr/>
      </dsp:nvSpPr>
      <dsp:spPr>
        <a:xfrm>
          <a:off x="9279" y="1303402"/>
          <a:ext cx="3085109" cy="462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it-IT" sz="1400" kern="1200"/>
            <a:t>The role and benefits of being a class rep </a:t>
          </a:r>
          <a:endParaRPr lang="en-US" sz="1400" kern="1200"/>
        </a:p>
      </dsp:txBody>
      <dsp:txXfrm>
        <a:off x="9279" y="1303402"/>
        <a:ext cx="3085109" cy="462766"/>
      </dsp:txXfrm>
    </dsp:sp>
    <dsp:sp modelId="{9B5A210A-0687-4A9F-9016-D0834005EFA0}">
      <dsp:nvSpPr>
        <dsp:cNvPr id="0" name=""/>
        <dsp:cNvSpPr/>
      </dsp:nvSpPr>
      <dsp:spPr>
        <a:xfrm>
          <a:off x="9279" y="1828677"/>
          <a:ext cx="3085109" cy="1385990"/>
        </a:xfrm>
        <a:prstGeom prst="rect">
          <a:avLst/>
        </a:prstGeom>
        <a:noFill/>
        <a:ln>
          <a:noFill/>
        </a:ln>
        <a:effectLst/>
      </dsp:spPr>
      <dsp:style>
        <a:lnRef idx="0">
          <a:scrgbClr r="0" g="0" b="0"/>
        </a:lnRef>
        <a:fillRef idx="0">
          <a:scrgbClr r="0" g="0" b="0"/>
        </a:fillRef>
        <a:effectRef idx="0">
          <a:scrgbClr r="0" g="0" b="0"/>
        </a:effectRef>
        <a:fontRef idx="minor"/>
      </dsp:style>
    </dsp:sp>
    <dsp:sp modelId="{6581AC78-760C-48B0-A019-117A9CD24664}">
      <dsp:nvSpPr>
        <dsp:cNvPr id="0" name=""/>
        <dsp:cNvSpPr/>
      </dsp:nvSpPr>
      <dsp:spPr>
        <a:xfrm>
          <a:off x="4636943" y="89219"/>
          <a:ext cx="1079788" cy="10797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36A589-6535-4447-B8A9-5814AFD2D2CE}">
      <dsp:nvSpPr>
        <dsp:cNvPr id="0" name=""/>
        <dsp:cNvSpPr/>
      </dsp:nvSpPr>
      <dsp:spPr>
        <a:xfrm>
          <a:off x="3634282" y="1303402"/>
          <a:ext cx="3085109" cy="462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it-IT" sz="1400" kern="1200"/>
            <a:t>Learn about the communications cycle and how to use it </a:t>
          </a:r>
          <a:endParaRPr lang="en-US" sz="1400" kern="1200"/>
        </a:p>
      </dsp:txBody>
      <dsp:txXfrm>
        <a:off x="3634282" y="1303402"/>
        <a:ext cx="3085109" cy="462766"/>
      </dsp:txXfrm>
    </dsp:sp>
    <dsp:sp modelId="{5F9644B0-42B5-46A6-8253-5A555605ACA2}">
      <dsp:nvSpPr>
        <dsp:cNvPr id="0" name=""/>
        <dsp:cNvSpPr/>
      </dsp:nvSpPr>
      <dsp:spPr>
        <a:xfrm>
          <a:off x="3634282" y="1828677"/>
          <a:ext cx="3085109" cy="1385990"/>
        </a:xfrm>
        <a:prstGeom prst="rect">
          <a:avLst/>
        </a:prstGeom>
        <a:noFill/>
        <a:ln>
          <a:noFill/>
        </a:ln>
        <a:effectLst/>
      </dsp:spPr>
      <dsp:style>
        <a:lnRef idx="0">
          <a:scrgbClr r="0" g="0" b="0"/>
        </a:lnRef>
        <a:fillRef idx="0">
          <a:scrgbClr r="0" g="0" b="0"/>
        </a:fillRef>
        <a:effectRef idx="0">
          <a:scrgbClr r="0" g="0" b="0"/>
        </a:effectRef>
        <a:fontRef idx="minor"/>
      </dsp:style>
    </dsp:sp>
    <dsp:sp modelId="{49CB2604-187F-432A-8567-C32DACA4EB89}">
      <dsp:nvSpPr>
        <dsp:cNvPr id="0" name=""/>
        <dsp:cNvSpPr/>
      </dsp:nvSpPr>
      <dsp:spPr>
        <a:xfrm>
          <a:off x="8261946" y="89219"/>
          <a:ext cx="1079788" cy="10797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C4A277-07B1-472F-88D3-67D50D3270EF}">
      <dsp:nvSpPr>
        <dsp:cNvPr id="0" name=""/>
        <dsp:cNvSpPr/>
      </dsp:nvSpPr>
      <dsp:spPr>
        <a:xfrm>
          <a:off x="7259286" y="1303402"/>
          <a:ext cx="3085109" cy="462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it-IT" sz="1400" kern="1200"/>
            <a:t>After today you should be able to: </a:t>
          </a:r>
          <a:endParaRPr lang="en-US" sz="1400" kern="1200"/>
        </a:p>
      </dsp:txBody>
      <dsp:txXfrm>
        <a:off x="7259286" y="1303402"/>
        <a:ext cx="3085109" cy="462766"/>
      </dsp:txXfrm>
    </dsp:sp>
    <dsp:sp modelId="{0ADEE532-250D-4E4A-8BDB-E2F595EC08DF}">
      <dsp:nvSpPr>
        <dsp:cNvPr id="0" name=""/>
        <dsp:cNvSpPr/>
      </dsp:nvSpPr>
      <dsp:spPr>
        <a:xfrm>
          <a:off x="7259286" y="1828677"/>
          <a:ext cx="3085109" cy="1385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it-IT" sz="1100" kern="1200"/>
            <a:t>Identify effctive ways to collect feedback from your fellow students </a:t>
          </a:r>
          <a:endParaRPr lang="en-US" sz="1100" kern="1200"/>
        </a:p>
        <a:p>
          <a:pPr marL="0" lvl="0" indent="0" algn="ctr" defTabSz="488950">
            <a:lnSpc>
              <a:spcPct val="100000"/>
            </a:lnSpc>
            <a:spcBef>
              <a:spcPct val="0"/>
            </a:spcBef>
            <a:spcAft>
              <a:spcPct val="35000"/>
            </a:spcAft>
            <a:buNone/>
          </a:pPr>
          <a:r>
            <a:rPr lang="it-IT" sz="1100" kern="1200"/>
            <a:t>How to analyse feedback collected </a:t>
          </a:r>
          <a:endParaRPr lang="en-US" sz="1100" kern="1200"/>
        </a:p>
        <a:p>
          <a:pPr marL="0" lvl="0" indent="0" algn="ctr" defTabSz="488950">
            <a:lnSpc>
              <a:spcPct val="100000"/>
            </a:lnSpc>
            <a:spcBef>
              <a:spcPct val="0"/>
            </a:spcBef>
            <a:spcAft>
              <a:spcPct val="35000"/>
            </a:spcAft>
            <a:buNone/>
          </a:pPr>
          <a:r>
            <a:rPr lang="it-IT" sz="1100" kern="1200"/>
            <a:t>Effectively present feedback to staff in a professional setting </a:t>
          </a:r>
          <a:endParaRPr lang="en-US" sz="1100" kern="1200"/>
        </a:p>
        <a:p>
          <a:pPr marL="0" lvl="0" indent="0" algn="ctr" defTabSz="488950">
            <a:lnSpc>
              <a:spcPct val="100000"/>
            </a:lnSpc>
            <a:spcBef>
              <a:spcPct val="0"/>
            </a:spcBef>
            <a:spcAft>
              <a:spcPct val="35000"/>
            </a:spcAft>
            <a:buNone/>
          </a:pPr>
          <a:r>
            <a:rPr lang="it-IT" sz="1100" kern="1200"/>
            <a:t>Identify ways to keep your classmates’ informed of developments </a:t>
          </a:r>
          <a:endParaRPr lang="en-US" sz="1100" kern="1200"/>
        </a:p>
      </dsp:txBody>
      <dsp:txXfrm>
        <a:off x="7259286" y="1828677"/>
        <a:ext cx="3085109" cy="13859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FA3A0-F12C-48D1-99E2-259709123546}">
      <dsp:nvSpPr>
        <dsp:cNvPr id="0" name=""/>
        <dsp:cNvSpPr/>
      </dsp:nvSpPr>
      <dsp:spPr>
        <a:xfrm>
          <a:off x="2103608" y="1142"/>
          <a:ext cx="1457727" cy="145772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Discuss feedback</a:t>
          </a:r>
        </a:p>
      </dsp:txBody>
      <dsp:txXfrm>
        <a:off x="2317087" y="214621"/>
        <a:ext cx="1030769" cy="1030769"/>
      </dsp:txXfrm>
    </dsp:sp>
    <dsp:sp modelId="{2A5E76EE-205B-4AFF-A15A-5C2BC11F0216}">
      <dsp:nvSpPr>
        <dsp:cNvPr id="0" name=""/>
        <dsp:cNvSpPr/>
      </dsp:nvSpPr>
      <dsp:spPr>
        <a:xfrm rot="2700000">
          <a:off x="3405053" y="1251053"/>
          <a:ext cx="388914" cy="4919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3422140" y="1308199"/>
        <a:ext cx="272240" cy="295190"/>
      </dsp:txXfrm>
    </dsp:sp>
    <dsp:sp modelId="{32B32035-269E-432A-A9CE-E8120D600A0B}">
      <dsp:nvSpPr>
        <dsp:cNvPr id="0" name=""/>
        <dsp:cNvSpPr/>
      </dsp:nvSpPr>
      <dsp:spPr>
        <a:xfrm>
          <a:off x="3653252" y="1550786"/>
          <a:ext cx="1457727" cy="145772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Seek views </a:t>
          </a:r>
        </a:p>
      </dsp:txBody>
      <dsp:txXfrm>
        <a:off x="3866731" y="1764265"/>
        <a:ext cx="1030769" cy="1030769"/>
      </dsp:txXfrm>
    </dsp:sp>
    <dsp:sp modelId="{FF8B37AE-B1C2-473A-8037-44A50279B680}">
      <dsp:nvSpPr>
        <dsp:cNvPr id="0" name=""/>
        <dsp:cNvSpPr/>
      </dsp:nvSpPr>
      <dsp:spPr>
        <a:xfrm rot="8100000">
          <a:off x="3420620" y="2800697"/>
          <a:ext cx="388914" cy="4919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3520207" y="2857843"/>
        <a:ext cx="272240" cy="295190"/>
      </dsp:txXfrm>
    </dsp:sp>
    <dsp:sp modelId="{DCAF2A8E-6F5D-42B1-BEB1-398052E1B7AF}">
      <dsp:nvSpPr>
        <dsp:cNvPr id="0" name=""/>
        <dsp:cNvSpPr/>
      </dsp:nvSpPr>
      <dsp:spPr>
        <a:xfrm>
          <a:off x="2103608" y="3100430"/>
          <a:ext cx="1457727" cy="145772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Shape learning</a:t>
          </a:r>
        </a:p>
      </dsp:txBody>
      <dsp:txXfrm>
        <a:off x="2317087" y="3313909"/>
        <a:ext cx="1030769" cy="1030769"/>
      </dsp:txXfrm>
    </dsp:sp>
    <dsp:sp modelId="{8660B24D-540D-498A-9DB8-05062EF4F8F7}">
      <dsp:nvSpPr>
        <dsp:cNvPr id="0" name=""/>
        <dsp:cNvSpPr/>
      </dsp:nvSpPr>
      <dsp:spPr>
        <a:xfrm rot="13500000">
          <a:off x="1870975" y="2816263"/>
          <a:ext cx="388914" cy="4919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1970562" y="2955909"/>
        <a:ext cx="272240" cy="295190"/>
      </dsp:txXfrm>
    </dsp:sp>
    <dsp:sp modelId="{91B71EC6-FFED-44C3-BC17-39341FF7AD15}">
      <dsp:nvSpPr>
        <dsp:cNvPr id="0" name=""/>
        <dsp:cNvSpPr/>
      </dsp:nvSpPr>
      <dsp:spPr>
        <a:xfrm>
          <a:off x="553964" y="1550786"/>
          <a:ext cx="1457727" cy="145772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External examiners</a:t>
          </a:r>
        </a:p>
      </dsp:txBody>
      <dsp:txXfrm>
        <a:off x="767443" y="1764265"/>
        <a:ext cx="1030769" cy="1030769"/>
      </dsp:txXfrm>
    </dsp:sp>
    <dsp:sp modelId="{FA6A97CD-2340-4231-BC6A-6B34DBB0FF63}">
      <dsp:nvSpPr>
        <dsp:cNvPr id="0" name=""/>
        <dsp:cNvSpPr/>
      </dsp:nvSpPr>
      <dsp:spPr>
        <a:xfrm rot="18900000">
          <a:off x="1855409" y="1266619"/>
          <a:ext cx="388914" cy="4919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1872496" y="1406265"/>
        <a:ext cx="272240" cy="2951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45D44-9F06-433F-8EFA-C3187F9A6E3A}">
      <dsp:nvSpPr>
        <dsp:cNvPr id="0" name=""/>
        <dsp:cNvSpPr/>
      </dsp:nvSpPr>
      <dsp:spPr>
        <a:xfrm>
          <a:off x="397837" y="356699"/>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ACB144-69E8-4A34-9841-1A2E5E3777C3}">
      <dsp:nvSpPr>
        <dsp:cNvPr id="0" name=""/>
        <dsp:cNvSpPr/>
      </dsp:nvSpPr>
      <dsp:spPr>
        <a:xfrm>
          <a:off x="631837" y="59069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FE6E7A-C021-43BE-ACE0-A7AB7342E31B}">
      <dsp:nvSpPr>
        <dsp:cNvPr id="0" name=""/>
        <dsp:cNvSpPr/>
      </dsp:nvSpPr>
      <dsp:spPr>
        <a:xfrm>
          <a:off x="46837" y="1796699"/>
          <a:ext cx="1800000" cy="1152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Try to avoid interrupting others. Allow speakers to complete their thoughts before interjecting. </a:t>
          </a:r>
          <a:endParaRPr lang="en-US" sz="1100" kern="1200"/>
        </a:p>
      </dsp:txBody>
      <dsp:txXfrm>
        <a:off x="46837" y="1796699"/>
        <a:ext cx="1800000" cy="1152421"/>
      </dsp:txXfrm>
    </dsp:sp>
    <dsp:sp modelId="{D720A016-3140-4FA8-B752-A032E39CD4AD}">
      <dsp:nvSpPr>
        <dsp:cNvPr id="0" name=""/>
        <dsp:cNvSpPr/>
      </dsp:nvSpPr>
      <dsp:spPr>
        <a:xfrm>
          <a:off x="2512837" y="356699"/>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1D703E-4713-48A9-937B-4EC1C0442A6F}">
      <dsp:nvSpPr>
        <dsp:cNvPr id="0" name=""/>
        <dsp:cNvSpPr/>
      </dsp:nvSpPr>
      <dsp:spPr>
        <a:xfrm>
          <a:off x="2746837" y="590699"/>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A12180-4FB3-4EFD-BAE2-97285EBBAE68}">
      <dsp:nvSpPr>
        <dsp:cNvPr id="0" name=""/>
        <dsp:cNvSpPr/>
      </dsp:nvSpPr>
      <dsp:spPr>
        <a:xfrm>
          <a:off x="2161837" y="1796699"/>
          <a:ext cx="1800000" cy="1152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Try to use hand-outs or other visual aids to present detailed information or ideas.</a:t>
          </a:r>
          <a:endParaRPr lang="en-US" sz="1100" kern="1200"/>
        </a:p>
      </dsp:txBody>
      <dsp:txXfrm>
        <a:off x="2161837" y="1796699"/>
        <a:ext cx="1800000" cy="1152421"/>
      </dsp:txXfrm>
    </dsp:sp>
    <dsp:sp modelId="{E5C0681B-68A4-43EA-99DD-E7BE8736CDA3}">
      <dsp:nvSpPr>
        <dsp:cNvPr id="0" name=""/>
        <dsp:cNvSpPr/>
      </dsp:nvSpPr>
      <dsp:spPr>
        <a:xfrm>
          <a:off x="4627837" y="356699"/>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73C5AC-1178-4743-9CA5-FF4F8C772D75}">
      <dsp:nvSpPr>
        <dsp:cNvPr id="0" name=""/>
        <dsp:cNvSpPr/>
      </dsp:nvSpPr>
      <dsp:spPr>
        <a:xfrm>
          <a:off x="4861837" y="590699"/>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ED0B1A-BD04-4C5B-B62C-FEF6DCAA322C}">
      <dsp:nvSpPr>
        <dsp:cNvPr id="0" name=""/>
        <dsp:cNvSpPr/>
      </dsp:nvSpPr>
      <dsp:spPr>
        <a:xfrm>
          <a:off x="4276837" y="1796699"/>
          <a:ext cx="1800000" cy="1152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Try to maintain open body language and try to avoid crossing your arms to show you are open to the contributions of others.</a:t>
          </a:r>
          <a:endParaRPr lang="en-US" sz="1100" kern="1200"/>
        </a:p>
      </dsp:txBody>
      <dsp:txXfrm>
        <a:off x="4276837" y="1796699"/>
        <a:ext cx="1800000" cy="1152421"/>
      </dsp:txXfrm>
    </dsp:sp>
    <dsp:sp modelId="{15E7E3A9-B660-4692-A25A-8FCD37BDB642}">
      <dsp:nvSpPr>
        <dsp:cNvPr id="0" name=""/>
        <dsp:cNvSpPr/>
      </dsp:nvSpPr>
      <dsp:spPr>
        <a:xfrm>
          <a:off x="6742837" y="356699"/>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E8F786-98D1-4CE1-B371-60812CAC712A}">
      <dsp:nvSpPr>
        <dsp:cNvPr id="0" name=""/>
        <dsp:cNvSpPr/>
      </dsp:nvSpPr>
      <dsp:spPr>
        <a:xfrm>
          <a:off x="6976837" y="590699"/>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2B8E3C-C7E0-40EC-8420-BDE3A511E8E6}">
      <dsp:nvSpPr>
        <dsp:cNvPr id="0" name=""/>
        <dsp:cNvSpPr/>
      </dsp:nvSpPr>
      <dsp:spPr>
        <a:xfrm>
          <a:off x="6391837" y="1796699"/>
          <a:ext cx="1800000" cy="1152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Try to act in an empathetic manner to others, even when you disagree with what they think.</a:t>
          </a:r>
          <a:endParaRPr lang="en-US" sz="1100" kern="1200"/>
        </a:p>
      </dsp:txBody>
      <dsp:txXfrm>
        <a:off x="6391837" y="1796699"/>
        <a:ext cx="1800000" cy="1152421"/>
      </dsp:txXfrm>
    </dsp:sp>
    <dsp:sp modelId="{C654DCFF-2B79-4C8D-909F-906D6BEDEBA1}">
      <dsp:nvSpPr>
        <dsp:cNvPr id="0" name=""/>
        <dsp:cNvSpPr/>
      </dsp:nvSpPr>
      <dsp:spPr>
        <a:xfrm>
          <a:off x="8857837" y="356699"/>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6C1C0F-5912-4425-8797-1CA4337CBA18}">
      <dsp:nvSpPr>
        <dsp:cNvPr id="0" name=""/>
        <dsp:cNvSpPr/>
      </dsp:nvSpPr>
      <dsp:spPr>
        <a:xfrm>
          <a:off x="9091837" y="590699"/>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D39047-ED3D-4DE6-A491-E05F5E0F7E66}">
      <dsp:nvSpPr>
        <dsp:cNvPr id="0" name=""/>
        <dsp:cNvSpPr/>
      </dsp:nvSpPr>
      <dsp:spPr>
        <a:xfrm>
          <a:off x="8506837" y="1796699"/>
          <a:ext cx="1800000" cy="1152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Try to make occasional eye contact with speakers to show that you are interested and actively listening to what they are saying.</a:t>
          </a:r>
          <a:endParaRPr lang="en-US" sz="1100" kern="1200"/>
        </a:p>
      </dsp:txBody>
      <dsp:txXfrm>
        <a:off x="8506837" y="1796699"/>
        <a:ext cx="1800000" cy="11524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415B2-3E80-4F1F-9C28-80E7785C1289}">
      <dsp:nvSpPr>
        <dsp:cNvPr id="0" name=""/>
        <dsp:cNvSpPr/>
      </dsp:nvSpPr>
      <dsp:spPr>
        <a:xfrm>
          <a:off x="11924" y="181964"/>
          <a:ext cx="2621244" cy="786373"/>
        </a:xfrm>
        <a:prstGeom prst="chevron">
          <a:avLst>
            <a:gd name="adj" fmla="val 30000"/>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w="12700" cap="flat" cmpd="sng" algn="ctr">
          <a:solidFill>
            <a:schemeClr val="accent3">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7095" tIns="97095" rIns="97095" bIns="97095" numCol="1" spcCol="1270" anchor="ctr" anchorCtr="0">
          <a:noAutofit/>
        </a:bodyPr>
        <a:lstStyle/>
        <a:p>
          <a:pPr marL="0" lvl="0" indent="0" algn="ctr" defTabSz="933450">
            <a:lnSpc>
              <a:spcPct val="90000"/>
            </a:lnSpc>
            <a:spcBef>
              <a:spcPct val="0"/>
            </a:spcBef>
            <a:spcAft>
              <a:spcPct val="35000"/>
            </a:spcAft>
            <a:buNone/>
          </a:pPr>
          <a:r>
            <a:rPr lang="en-GB" sz="2100" kern="1200"/>
            <a:t>DUSA</a:t>
          </a:r>
        </a:p>
      </dsp:txBody>
      <dsp:txXfrm>
        <a:off x="247836" y="181964"/>
        <a:ext cx="2149420" cy="786373"/>
      </dsp:txXfrm>
    </dsp:sp>
    <dsp:sp modelId="{D0418991-8F96-4E44-903C-7121BED6F57C}">
      <dsp:nvSpPr>
        <dsp:cNvPr id="0" name=""/>
        <dsp:cNvSpPr/>
      </dsp:nvSpPr>
      <dsp:spPr>
        <a:xfrm>
          <a:off x="11924" y="968337"/>
          <a:ext cx="2385332" cy="2492251"/>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8494" tIns="188494" rIns="188494" bIns="376989" numCol="1" spcCol="1270" anchor="t" anchorCtr="0">
          <a:noAutofit/>
        </a:bodyPr>
        <a:lstStyle/>
        <a:p>
          <a:pPr marL="0" lvl="0" indent="0" algn="l" defTabSz="488950">
            <a:lnSpc>
              <a:spcPct val="90000"/>
            </a:lnSpc>
            <a:spcBef>
              <a:spcPct val="0"/>
            </a:spcBef>
            <a:spcAft>
              <a:spcPct val="35000"/>
            </a:spcAft>
            <a:buNone/>
          </a:pPr>
          <a:r>
            <a:rPr lang="en-GB" sz="1100" kern="1200"/>
            <a:t>Elected Executive</a:t>
          </a:r>
        </a:p>
        <a:p>
          <a:pPr marL="0" lvl="0" indent="0" algn="l" defTabSz="488950">
            <a:lnSpc>
              <a:spcPct val="90000"/>
            </a:lnSpc>
            <a:spcBef>
              <a:spcPct val="0"/>
            </a:spcBef>
            <a:spcAft>
              <a:spcPct val="35000"/>
            </a:spcAft>
            <a:buNone/>
          </a:pPr>
          <a:r>
            <a:rPr lang="en-GB" sz="1100" kern="1200"/>
            <a:t>Academic appeals – Advice and Support advice@dusa.co.uk</a:t>
          </a:r>
        </a:p>
        <a:p>
          <a:pPr marL="0" lvl="0" indent="0" algn="l" defTabSz="488950" rtl="0">
            <a:lnSpc>
              <a:spcPct val="90000"/>
            </a:lnSpc>
            <a:spcBef>
              <a:spcPct val="0"/>
            </a:spcBef>
            <a:spcAft>
              <a:spcPct val="35000"/>
            </a:spcAft>
            <a:buNone/>
          </a:pPr>
          <a:r>
            <a:rPr lang="en-GB" sz="1100" kern="1200"/>
            <a:t>Representation Team –</a:t>
          </a:r>
          <a:r>
            <a:rPr lang="en-GB" sz="1100" u="sng" kern="1200">
              <a:latin typeface="Calibri"/>
              <a:ea typeface="Calibri"/>
              <a:cs typeface="Calibri"/>
            </a:rPr>
            <a:t>vpr@dusa.co.uk</a:t>
          </a:r>
        </a:p>
        <a:p>
          <a:pPr marL="0" lvl="0" indent="0" algn="l" defTabSz="488950">
            <a:lnSpc>
              <a:spcPct val="90000"/>
            </a:lnSpc>
            <a:spcBef>
              <a:spcPct val="0"/>
            </a:spcBef>
            <a:spcAft>
              <a:spcPct val="35000"/>
            </a:spcAft>
            <a:buNone/>
          </a:pPr>
          <a:r>
            <a:rPr lang="en-GB" sz="1100" u="sng" kern="1200">
              <a:latin typeface="Calibri"/>
              <a:ea typeface="Calibri"/>
              <a:cs typeface="Calibri"/>
              <a:hlinkClick xmlns:r="http://schemas.openxmlformats.org/officeDocument/2006/relationships" r:id="rId1"/>
            </a:rPr>
            <a:t>vpa@dusa.co.uk</a:t>
          </a:r>
          <a:endParaRPr lang="en-GB" sz="1100" u="sng" kern="1200">
            <a:latin typeface="Calibri"/>
            <a:ea typeface="Calibri"/>
            <a:cs typeface="Calibri"/>
          </a:endParaRPr>
        </a:p>
        <a:p>
          <a:pPr marL="0" lvl="0" indent="0" algn="l" defTabSz="488950">
            <a:lnSpc>
              <a:spcPct val="90000"/>
            </a:lnSpc>
            <a:spcBef>
              <a:spcPct val="0"/>
            </a:spcBef>
            <a:spcAft>
              <a:spcPct val="35000"/>
            </a:spcAft>
            <a:buNone/>
          </a:pPr>
          <a:endParaRPr lang="en-GB" sz="1100" u="sng" kern="1200">
            <a:latin typeface="Calibri"/>
            <a:ea typeface="Calibri"/>
            <a:cs typeface="Calibri"/>
            <a:hlinkClick xmlns:r="http://schemas.openxmlformats.org/officeDocument/2006/relationships" r:id="" action="ppaction://noaction"/>
          </a:endParaRPr>
        </a:p>
        <a:p>
          <a:pPr marL="0" lvl="0" indent="0" algn="l" defTabSz="488950" rtl="0">
            <a:lnSpc>
              <a:spcPct val="90000"/>
            </a:lnSpc>
            <a:spcBef>
              <a:spcPct val="0"/>
            </a:spcBef>
            <a:spcAft>
              <a:spcPct val="35000"/>
            </a:spcAft>
            <a:buNone/>
          </a:pPr>
          <a:r>
            <a:rPr lang="en-GB" sz="1100" kern="1200"/>
            <a:t>Student Representative Council (SRC)</a:t>
          </a:r>
          <a:r>
            <a:rPr lang="en-GB" sz="1100" kern="1200">
              <a:latin typeface="Bookman Old Style" panose="02050604050505020204"/>
            </a:rPr>
            <a:t> </a:t>
          </a:r>
        </a:p>
        <a:p>
          <a:pPr marL="0" lvl="0" indent="0" algn="l" defTabSz="488950" rtl="0">
            <a:lnSpc>
              <a:spcPct val="90000"/>
            </a:lnSpc>
            <a:spcBef>
              <a:spcPct val="0"/>
            </a:spcBef>
            <a:spcAft>
              <a:spcPct val="35000"/>
            </a:spcAft>
            <a:buNone/>
          </a:pPr>
          <a:r>
            <a:rPr lang="en-GB" sz="1100" kern="1200">
              <a:latin typeface="Bookman Old Style" panose="02050604050505020204"/>
            </a:rPr>
            <a:t>Class Rep handbook</a:t>
          </a:r>
          <a:endParaRPr lang="en-GB" sz="1100" kern="1200"/>
        </a:p>
      </dsp:txBody>
      <dsp:txXfrm>
        <a:off x="11924" y="968337"/>
        <a:ext cx="2385332" cy="2492251"/>
      </dsp:txXfrm>
    </dsp:sp>
    <dsp:sp modelId="{6EE9EE16-47BA-4109-967B-F40BD3AB906B}">
      <dsp:nvSpPr>
        <dsp:cNvPr id="0" name=""/>
        <dsp:cNvSpPr/>
      </dsp:nvSpPr>
      <dsp:spPr>
        <a:xfrm>
          <a:off x="2581451" y="181964"/>
          <a:ext cx="2621244" cy="786373"/>
        </a:xfrm>
        <a:prstGeom prst="chevron">
          <a:avLst>
            <a:gd name="adj" fmla="val 30000"/>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w="12700" cap="flat" cmpd="sng" algn="ctr">
          <a:solidFill>
            <a:schemeClr val="accent3">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7095" tIns="97095" rIns="97095" bIns="97095" numCol="1" spcCol="1270" anchor="ctr" anchorCtr="0">
          <a:noAutofit/>
        </a:bodyPr>
        <a:lstStyle/>
        <a:p>
          <a:pPr marL="0" lvl="0" indent="0" algn="ctr" defTabSz="933450" rtl="0">
            <a:lnSpc>
              <a:spcPct val="90000"/>
            </a:lnSpc>
            <a:spcBef>
              <a:spcPct val="0"/>
            </a:spcBef>
            <a:spcAft>
              <a:spcPct val="35000"/>
            </a:spcAft>
            <a:buNone/>
          </a:pPr>
          <a:r>
            <a:rPr lang="en-GB" sz="2100" kern="1200"/>
            <a:t>Enquiry Centre</a:t>
          </a:r>
          <a:r>
            <a:rPr lang="en-GB" sz="2100" kern="1200">
              <a:latin typeface="Bookman Old Style" panose="02050604050505020204"/>
            </a:rPr>
            <a:t> </a:t>
          </a:r>
        </a:p>
      </dsp:txBody>
      <dsp:txXfrm>
        <a:off x="2817363" y="181964"/>
        <a:ext cx="2149420" cy="786373"/>
      </dsp:txXfrm>
    </dsp:sp>
    <dsp:sp modelId="{884867CC-1209-49BB-9C4C-FF4DF94BEFC4}">
      <dsp:nvSpPr>
        <dsp:cNvPr id="0" name=""/>
        <dsp:cNvSpPr/>
      </dsp:nvSpPr>
      <dsp:spPr>
        <a:xfrm>
          <a:off x="2581451" y="968337"/>
          <a:ext cx="2385332" cy="2492251"/>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8494" tIns="188494" rIns="188494" bIns="376989" numCol="1" spcCol="1270" anchor="t" anchorCtr="0">
          <a:noAutofit/>
        </a:bodyPr>
        <a:lstStyle/>
        <a:p>
          <a:pPr marL="0" lvl="0" indent="0" algn="l" defTabSz="488950">
            <a:lnSpc>
              <a:spcPct val="90000"/>
            </a:lnSpc>
            <a:spcBef>
              <a:spcPct val="0"/>
            </a:spcBef>
            <a:spcAft>
              <a:spcPct val="35000"/>
            </a:spcAft>
            <a:buNone/>
          </a:pPr>
          <a:r>
            <a:rPr lang="en-GB" sz="1100" kern="1200"/>
            <a:t>Direct access to services – sign posting</a:t>
          </a:r>
        </a:p>
        <a:p>
          <a:pPr marL="0" lvl="0" indent="0" algn="l" defTabSz="488950" rtl="0">
            <a:lnSpc>
              <a:spcPct val="90000"/>
            </a:lnSpc>
            <a:spcBef>
              <a:spcPct val="0"/>
            </a:spcBef>
            <a:spcAft>
              <a:spcPct val="35000"/>
            </a:spcAft>
            <a:buNone/>
          </a:pPr>
          <a:r>
            <a:rPr lang="en-GB" sz="1100" kern="1200"/>
            <a:t>Cover health, wellbeing, admissions, academic support etc.</a:t>
          </a:r>
          <a:r>
            <a:rPr lang="en-GB" sz="1100" kern="1200">
              <a:latin typeface="Bookman Old Style" panose="02050604050505020204"/>
            </a:rPr>
            <a:t> </a:t>
          </a:r>
          <a:endParaRPr lang="en-GB" sz="1100" kern="1200"/>
        </a:p>
        <a:p>
          <a:pPr marL="0" lvl="0" indent="0" algn="l" defTabSz="488950" rtl="0">
            <a:lnSpc>
              <a:spcPct val="90000"/>
            </a:lnSpc>
            <a:spcBef>
              <a:spcPct val="0"/>
            </a:spcBef>
            <a:spcAft>
              <a:spcPct val="35000"/>
            </a:spcAft>
            <a:buNone/>
          </a:pPr>
          <a:r>
            <a:rPr lang="en-GB" sz="1100" kern="1200"/>
            <a:t>Live Smart guides</a:t>
          </a:r>
          <a:r>
            <a:rPr lang="en-GB" sz="1100" kern="1200">
              <a:latin typeface="Bookman Old Style" panose="02050604050505020204"/>
            </a:rPr>
            <a:t> </a:t>
          </a:r>
          <a:endParaRPr lang="en-GB" sz="1100" kern="1200"/>
        </a:p>
      </dsp:txBody>
      <dsp:txXfrm>
        <a:off x="2581451" y="968337"/>
        <a:ext cx="2385332" cy="2492251"/>
      </dsp:txXfrm>
    </dsp:sp>
    <dsp:sp modelId="{95DDBAC8-931B-4CA0-BF0C-E46853F130AA}">
      <dsp:nvSpPr>
        <dsp:cNvPr id="0" name=""/>
        <dsp:cNvSpPr/>
      </dsp:nvSpPr>
      <dsp:spPr>
        <a:xfrm>
          <a:off x="5150978" y="181964"/>
          <a:ext cx="2621244" cy="786373"/>
        </a:xfrm>
        <a:prstGeom prst="chevron">
          <a:avLst>
            <a:gd name="adj" fmla="val 30000"/>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w="12700" cap="flat" cmpd="sng" algn="ctr">
          <a:solidFill>
            <a:schemeClr val="accent3">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7095" tIns="97095" rIns="97095" bIns="97095" numCol="1" spcCol="1270" anchor="ctr" anchorCtr="0">
          <a:noAutofit/>
        </a:bodyPr>
        <a:lstStyle/>
        <a:p>
          <a:pPr marL="0" lvl="0" indent="0" algn="ctr" defTabSz="933450" rtl="0">
            <a:lnSpc>
              <a:spcPct val="90000"/>
            </a:lnSpc>
            <a:spcBef>
              <a:spcPct val="0"/>
            </a:spcBef>
            <a:spcAft>
              <a:spcPct val="35000"/>
            </a:spcAft>
            <a:buNone/>
          </a:pPr>
          <a:r>
            <a:rPr lang="en-GB" sz="2100" kern="1200"/>
            <a:t>Academic Skills Centre</a:t>
          </a:r>
          <a:r>
            <a:rPr lang="en-GB" sz="2100" kern="1200">
              <a:latin typeface="Bookman Old Style" panose="02050604050505020204"/>
            </a:rPr>
            <a:t> </a:t>
          </a:r>
          <a:endParaRPr lang="en-GB" sz="2100" kern="1200"/>
        </a:p>
      </dsp:txBody>
      <dsp:txXfrm>
        <a:off x="5386890" y="181964"/>
        <a:ext cx="2149420" cy="786373"/>
      </dsp:txXfrm>
    </dsp:sp>
    <dsp:sp modelId="{4598FFA4-F586-4597-A090-B8D5B65B973C}">
      <dsp:nvSpPr>
        <dsp:cNvPr id="0" name=""/>
        <dsp:cNvSpPr/>
      </dsp:nvSpPr>
      <dsp:spPr>
        <a:xfrm>
          <a:off x="5150978" y="968337"/>
          <a:ext cx="2385332" cy="2492251"/>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8494" tIns="188494" rIns="188494" bIns="376989" numCol="1" spcCol="1270" anchor="t" anchorCtr="0">
          <a:noAutofit/>
        </a:bodyPr>
        <a:lstStyle/>
        <a:p>
          <a:pPr marL="0" lvl="0" indent="0" algn="l" defTabSz="488950" rtl="0">
            <a:lnSpc>
              <a:spcPct val="90000"/>
            </a:lnSpc>
            <a:spcBef>
              <a:spcPct val="0"/>
            </a:spcBef>
            <a:spcAft>
              <a:spcPct val="35000"/>
            </a:spcAft>
            <a:buNone/>
          </a:pPr>
          <a:r>
            <a:rPr lang="en-GB" sz="1100" kern="1200"/>
            <a:t>Learn Smart Guides</a:t>
          </a:r>
          <a:r>
            <a:rPr lang="en-GB" sz="1100" kern="1200">
              <a:latin typeface="Bookman Old Style" panose="02050604050505020204"/>
            </a:rPr>
            <a:t> </a:t>
          </a:r>
          <a:endParaRPr lang="en-GB" sz="1100" kern="1200"/>
        </a:p>
        <a:p>
          <a:pPr marL="0" lvl="0" indent="0" algn="l" defTabSz="488950" rtl="0">
            <a:lnSpc>
              <a:spcPct val="90000"/>
            </a:lnSpc>
            <a:spcBef>
              <a:spcPct val="0"/>
            </a:spcBef>
            <a:spcAft>
              <a:spcPct val="35000"/>
            </a:spcAft>
            <a:buNone/>
          </a:pPr>
          <a:r>
            <a:rPr lang="en-GB" sz="1100" kern="1200"/>
            <a:t>Toolkit</a:t>
          </a:r>
          <a:r>
            <a:rPr lang="en-GB" sz="1100" kern="1200">
              <a:latin typeface="Bookman Old Style" panose="02050604050505020204"/>
            </a:rPr>
            <a:t> </a:t>
          </a:r>
          <a:endParaRPr lang="en-GB" sz="1100" kern="1200"/>
        </a:p>
        <a:p>
          <a:pPr marL="0" lvl="0" indent="0" algn="l" defTabSz="488950">
            <a:lnSpc>
              <a:spcPct val="90000"/>
            </a:lnSpc>
            <a:spcBef>
              <a:spcPct val="0"/>
            </a:spcBef>
            <a:spcAft>
              <a:spcPct val="35000"/>
            </a:spcAft>
            <a:buNone/>
          </a:pPr>
          <a:r>
            <a:rPr lang="en-GB" sz="1100" kern="1200"/>
            <a:t>Advice on academic skills</a:t>
          </a:r>
        </a:p>
        <a:p>
          <a:pPr marL="0" lvl="0" indent="0" algn="l" defTabSz="488950" rtl="0">
            <a:lnSpc>
              <a:spcPct val="90000"/>
            </a:lnSpc>
            <a:spcBef>
              <a:spcPct val="0"/>
            </a:spcBef>
            <a:spcAft>
              <a:spcPct val="35000"/>
            </a:spcAft>
            <a:buNone/>
          </a:pPr>
          <a:r>
            <a:rPr lang="en-GB" sz="1100" kern="1200"/>
            <a:t>Quality Academic Standards Team</a:t>
          </a:r>
          <a:r>
            <a:rPr lang="en-GB" sz="1100" kern="1200">
              <a:latin typeface="Bookman Old Style" panose="02050604050505020204"/>
            </a:rPr>
            <a:t> </a:t>
          </a:r>
          <a:endParaRPr lang="en-GB" sz="1100" kern="1200"/>
        </a:p>
      </dsp:txBody>
      <dsp:txXfrm>
        <a:off x="5150978" y="968337"/>
        <a:ext cx="2385332" cy="2492251"/>
      </dsp:txXfrm>
    </dsp:sp>
    <dsp:sp modelId="{F505D92D-90E6-4E38-B183-C7C01DDFB663}">
      <dsp:nvSpPr>
        <dsp:cNvPr id="0" name=""/>
        <dsp:cNvSpPr/>
      </dsp:nvSpPr>
      <dsp:spPr>
        <a:xfrm>
          <a:off x="7720505" y="181964"/>
          <a:ext cx="2621244" cy="786373"/>
        </a:xfrm>
        <a:prstGeom prst="chevron">
          <a:avLst>
            <a:gd name="adj" fmla="val 30000"/>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w="12700" cap="flat" cmpd="sng" algn="ctr">
          <a:solidFill>
            <a:schemeClr val="accent3">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7095" tIns="97095" rIns="97095" bIns="97095" numCol="1" spcCol="1270" anchor="ctr" anchorCtr="0">
          <a:noAutofit/>
        </a:bodyPr>
        <a:lstStyle/>
        <a:p>
          <a:pPr marL="0" lvl="0" indent="0" algn="ctr" defTabSz="933450" rtl="0">
            <a:lnSpc>
              <a:spcPct val="90000"/>
            </a:lnSpc>
            <a:spcBef>
              <a:spcPct val="0"/>
            </a:spcBef>
            <a:spcAft>
              <a:spcPct val="35000"/>
            </a:spcAft>
            <a:buNone/>
          </a:pPr>
          <a:r>
            <a:rPr lang="en-GB" sz="2100" kern="1200"/>
            <a:t>Careers</a:t>
          </a:r>
          <a:r>
            <a:rPr lang="en-GB" sz="2100" kern="1200">
              <a:latin typeface="Bookman Old Style" panose="02050604050505020204"/>
            </a:rPr>
            <a:t> </a:t>
          </a:r>
          <a:endParaRPr lang="en-GB" sz="2100" kern="1200"/>
        </a:p>
      </dsp:txBody>
      <dsp:txXfrm>
        <a:off x="7956417" y="181964"/>
        <a:ext cx="2149420" cy="786373"/>
      </dsp:txXfrm>
    </dsp:sp>
    <dsp:sp modelId="{C48F787D-09BC-4E3B-BFF3-F9E89343A514}">
      <dsp:nvSpPr>
        <dsp:cNvPr id="0" name=""/>
        <dsp:cNvSpPr/>
      </dsp:nvSpPr>
      <dsp:spPr>
        <a:xfrm>
          <a:off x="7720505" y="968337"/>
          <a:ext cx="2385332" cy="2492251"/>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8494" tIns="188494" rIns="188494" bIns="376989" numCol="1" spcCol="1270" anchor="t" anchorCtr="0">
          <a:noAutofit/>
        </a:bodyPr>
        <a:lstStyle/>
        <a:p>
          <a:pPr marL="0" lvl="0" indent="0" algn="l" defTabSz="488950">
            <a:lnSpc>
              <a:spcPct val="90000"/>
            </a:lnSpc>
            <a:spcBef>
              <a:spcPct val="0"/>
            </a:spcBef>
            <a:spcAft>
              <a:spcPct val="35000"/>
            </a:spcAft>
            <a:buNone/>
          </a:pPr>
          <a:r>
            <a:rPr lang="en-GB" sz="1100" kern="1200"/>
            <a:t>Help find jobs</a:t>
          </a:r>
        </a:p>
        <a:p>
          <a:pPr marL="0" lvl="0" indent="0" algn="l" defTabSz="488950" rtl="0">
            <a:lnSpc>
              <a:spcPct val="90000"/>
            </a:lnSpc>
            <a:spcBef>
              <a:spcPct val="0"/>
            </a:spcBef>
            <a:spcAft>
              <a:spcPct val="35000"/>
            </a:spcAft>
            <a:buNone/>
          </a:pPr>
          <a:r>
            <a:rPr lang="en-GB" sz="1100" kern="1200"/>
            <a:t>Interview skills</a:t>
          </a:r>
          <a:r>
            <a:rPr lang="en-GB" sz="1100" kern="1200">
              <a:latin typeface="Bookman Old Style" panose="02050604050505020204"/>
            </a:rPr>
            <a:t> </a:t>
          </a:r>
          <a:endParaRPr lang="en-GB" sz="1100" kern="1200"/>
        </a:p>
        <a:p>
          <a:pPr marL="0" lvl="0" indent="0" algn="l" defTabSz="488950" rtl="0">
            <a:lnSpc>
              <a:spcPct val="90000"/>
            </a:lnSpc>
            <a:spcBef>
              <a:spcPct val="0"/>
            </a:spcBef>
            <a:spcAft>
              <a:spcPct val="35000"/>
            </a:spcAft>
            <a:buNone/>
          </a:pPr>
          <a:r>
            <a:rPr lang="en-GB" sz="1100" kern="1200"/>
            <a:t>Job opportunities</a:t>
          </a:r>
          <a:r>
            <a:rPr lang="en-GB" sz="1100" kern="1200">
              <a:latin typeface="Bookman Old Style" panose="02050604050505020204"/>
            </a:rPr>
            <a:t> </a:t>
          </a:r>
          <a:endParaRPr lang="en-GB" sz="1100" kern="1200"/>
        </a:p>
        <a:p>
          <a:pPr marL="0" lvl="0" indent="0" algn="l" defTabSz="488950">
            <a:lnSpc>
              <a:spcPct val="90000"/>
            </a:lnSpc>
            <a:spcBef>
              <a:spcPct val="0"/>
            </a:spcBef>
            <a:spcAft>
              <a:spcPct val="35000"/>
            </a:spcAft>
            <a:buNone/>
          </a:pPr>
          <a:r>
            <a:rPr lang="en-GB" sz="1100" kern="1200" err="1"/>
            <a:t>DundeePlus</a:t>
          </a:r>
          <a:endParaRPr lang="en-GB" sz="1100" kern="1200"/>
        </a:p>
      </dsp:txBody>
      <dsp:txXfrm>
        <a:off x="7720505" y="968337"/>
        <a:ext cx="2385332" cy="24922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ADF60-C6B6-4F9D-94F8-33D52C9CCFAC}">
      <dsp:nvSpPr>
        <dsp:cNvPr id="0" name=""/>
        <dsp:cNvSpPr/>
      </dsp:nvSpPr>
      <dsp:spPr>
        <a:xfrm>
          <a:off x="4481538" y="2262981"/>
          <a:ext cx="542813" cy="1879525"/>
        </a:xfrm>
        <a:custGeom>
          <a:avLst/>
          <a:gdLst/>
          <a:ahLst/>
          <a:cxnLst/>
          <a:rect l="0" t="0" r="0" b="0"/>
          <a:pathLst>
            <a:path>
              <a:moveTo>
                <a:pt x="542813" y="0"/>
              </a:moveTo>
              <a:lnTo>
                <a:pt x="271406" y="0"/>
              </a:lnTo>
              <a:lnTo>
                <a:pt x="271406" y="1879525"/>
              </a:lnTo>
              <a:lnTo>
                <a:pt x="0" y="1879525"/>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4704036" y="3153835"/>
        <a:ext cx="97816" cy="97816"/>
      </dsp:txXfrm>
    </dsp:sp>
    <dsp:sp modelId="{1055EE86-629A-4DBE-97CA-717E0B4A03BF}">
      <dsp:nvSpPr>
        <dsp:cNvPr id="0" name=""/>
        <dsp:cNvSpPr/>
      </dsp:nvSpPr>
      <dsp:spPr>
        <a:xfrm>
          <a:off x="4529648" y="2262981"/>
          <a:ext cx="494703" cy="942651"/>
        </a:xfrm>
        <a:custGeom>
          <a:avLst/>
          <a:gdLst/>
          <a:ahLst/>
          <a:cxnLst/>
          <a:rect l="0" t="0" r="0" b="0"/>
          <a:pathLst>
            <a:path>
              <a:moveTo>
                <a:pt x="494703" y="0"/>
              </a:moveTo>
              <a:lnTo>
                <a:pt x="247351" y="0"/>
              </a:lnTo>
              <a:lnTo>
                <a:pt x="247351" y="942651"/>
              </a:lnTo>
              <a:lnTo>
                <a:pt x="0" y="942651"/>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750385" y="2707692"/>
        <a:ext cx="53228" cy="53228"/>
      </dsp:txXfrm>
    </dsp:sp>
    <dsp:sp modelId="{BDC1AF7C-8B74-4BAF-8E1E-33D1E52D4C22}">
      <dsp:nvSpPr>
        <dsp:cNvPr id="0" name=""/>
        <dsp:cNvSpPr/>
      </dsp:nvSpPr>
      <dsp:spPr>
        <a:xfrm>
          <a:off x="4529648" y="2217261"/>
          <a:ext cx="494703" cy="91440"/>
        </a:xfrm>
        <a:custGeom>
          <a:avLst/>
          <a:gdLst/>
          <a:ahLst/>
          <a:cxnLst/>
          <a:rect l="0" t="0" r="0" b="0"/>
          <a:pathLst>
            <a:path>
              <a:moveTo>
                <a:pt x="494703" y="45720"/>
              </a:moveTo>
              <a:lnTo>
                <a:pt x="0" y="45720"/>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764632" y="2250613"/>
        <a:ext cx="24735" cy="24735"/>
      </dsp:txXfrm>
    </dsp:sp>
    <dsp:sp modelId="{DAB2630E-B7B3-43B3-AA38-EBDE32C20776}">
      <dsp:nvSpPr>
        <dsp:cNvPr id="0" name=""/>
        <dsp:cNvSpPr/>
      </dsp:nvSpPr>
      <dsp:spPr>
        <a:xfrm>
          <a:off x="4529648" y="1320330"/>
          <a:ext cx="494703" cy="942651"/>
        </a:xfrm>
        <a:custGeom>
          <a:avLst/>
          <a:gdLst/>
          <a:ahLst/>
          <a:cxnLst/>
          <a:rect l="0" t="0" r="0" b="0"/>
          <a:pathLst>
            <a:path>
              <a:moveTo>
                <a:pt x="494703" y="942651"/>
              </a:moveTo>
              <a:lnTo>
                <a:pt x="247351" y="942651"/>
              </a:lnTo>
              <a:lnTo>
                <a:pt x="247351" y="0"/>
              </a:lnTo>
              <a:lnTo>
                <a:pt x="0" y="0"/>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750385" y="1765041"/>
        <a:ext cx="53228" cy="53228"/>
      </dsp:txXfrm>
    </dsp:sp>
    <dsp:sp modelId="{62EB3D55-6FEA-4DCC-9C67-BBD4C26D2AD8}">
      <dsp:nvSpPr>
        <dsp:cNvPr id="0" name=""/>
        <dsp:cNvSpPr/>
      </dsp:nvSpPr>
      <dsp:spPr>
        <a:xfrm>
          <a:off x="4529648" y="377679"/>
          <a:ext cx="494703" cy="1885302"/>
        </a:xfrm>
        <a:custGeom>
          <a:avLst/>
          <a:gdLst/>
          <a:ahLst/>
          <a:cxnLst/>
          <a:rect l="0" t="0" r="0" b="0"/>
          <a:pathLst>
            <a:path>
              <a:moveTo>
                <a:pt x="494703" y="1885302"/>
              </a:moveTo>
              <a:lnTo>
                <a:pt x="247351" y="1885302"/>
              </a:lnTo>
              <a:lnTo>
                <a:pt x="247351" y="0"/>
              </a:lnTo>
              <a:lnTo>
                <a:pt x="0" y="0"/>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4728271" y="1271602"/>
        <a:ext cx="97456" cy="97456"/>
      </dsp:txXfrm>
    </dsp:sp>
    <dsp:sp modelId="{679E55D4-C2E6-4DC4-8C02-8211AF201587}">
      <dsp:nvSpPr>
        <dsp:cNvPr id="0" name=""/>
        <dsp:cNvSpPr/>
      </dsp:nvSpPr>
      <dsp:spPr>
        <a:xfrm rot="5400000">
          <a:off x="3416883" y="1885921"/>
          <a:ext cx="3969057" cy="754120"/>
        </a:xfrm>
        <a:prstGeom prst="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a:latin typeface="Arial Rounded MT Bold" panose="020F0704030504030204" pitchFamily="34" charset="0"/>
            </a:rPr>
            <a:t>Student Representation Council (SRC)</a:t>
          </a:r>
        </a:p>
      </dsp:txBody>
      <dsp:txXfrm>
        <a:off x="3416883" y="1885921"/>
        <a:ext cx="3969057" cy="754120"/>
      </dsp:txXfrm>
    </dsp:sp>
    <dsp:sp modelId="{FB37BB54-6EB7-43A4-A1A1-EF0965351B18}">
      <dsp:nvSpPr>
        <dsp:cNvPr id="0" name=""/>
        <dsp:cNvSpPr/>
      </dsp:nvSpPr>
      <dsp:spPr>
        <a:xfrm>
          <a:off x="2056131" y="618"/>
          <a:ext cx="2473516" cy="754120"/>
        </a:xfrm>
        <a:prstGeom prst="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a:latin typeface="Arial Rounded MT Bold" panose="020F0704030504030204" pitchFamily="34" charset="0"/>
            </a:rPr>
            <a:t>DUSA Executive </a:t>
          </a:r>
        </a:p>
      </dsp:txBody>
      <dsp:txXfrm>
        <a:off x="2056131" y="618"/>
        <a:ext cx="2473516" cy="754120"/>
      </dsp:txXfrm>
    </dsp:sp>
    <dsp:sp modelId="{CDD9C66F-5547-4FBE-A75E-2CDB2C5FA2D9}">
      <dsp:nvSpPr>
        <dsp:cNvPr id="0" name=""/>
        <dsp:cNvSpPr/>
      </dsp:nvSpPr>
      <dsp:spPr>
        <a:xfrm>
          <a:off x="2056131" y="943269"/>
          <a:ext cx="2473516" cy="754120"/>
        </a:xfrm>
        <a:prstGeom prst="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a:latin typeface="Arial Rounded MT Bold" panose="020F0704030504030204" pitchFamily="34" charset="0"/>
            </a:rPr>
            <a:t>School Presidents</a:t>
          </a:r>
        </a:p>
      </dsp:txBody>
      <dsp:txXfrm>
        <a:off x="2056131" y="943269"/>
        <a:ext cx="2473516" cy="754120"/>
      </dsp:txXfrm>
    </dsp:sp>
    <dsp:sp modelId="{B2EBC3A5-C338-4725-8831-D4CC1D3CFB76}">
      <dsp:nvSpPr>
        <dsp:cNvPr id="0" name=""/>
        <dsp:cNvSpPr/>
      </dsp:nvSpPr>
      <dsp:spPr>
        <a:xfrm>
          <a:off x="2056131" y="1885921"/>
          <a:ext cx="2473516" cy="754120"/>
        </a:xfrm>
        <a:prstGeom prst="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a:latin typeface="Arial Rounded MT Bold" panose="020F0704030504030204" pitchFamily="34" charset="0"/>
            </a:rPr>
            <a:t>SRC Councillors</a:t>
          </a:r>
        </a:p>
      </dsp:txBody>
      <dsp:txXfrm>
        <a:off x="2056131" y="1885921"/>
        <a:ext cx="2473516" cy="754120"/>
      </dsp:txXfrm>
    </dsp:sp>
    <dsp:sp modelId="{ABF8C626-A8C9-4899-A4F1-30453F4DB43F}">
      <dsp:nvSpPr>
        <dsp:cNvPr id="0" name=""/>
        <dsp:cNvSpPr/>
      </dsp:nvSpPr>
      <dsp:spPr>
        <a:xfrm>
          <a:off x="2056131" y="2828572"/>
          <a:ext cx="2473516" cy="754120"/>
        </a:xfrm>
        <a:prstGeom prst="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a:latin typeface="Arial Rounded MT Bold" panose="020F0704030504030204" pitchFamily="34" charset="0"/>
            </a:rPr>
            <a:t>DUSA  </a:t>
          </a:r>
        </a:p>
      </dsp:txBody>
      <dsp:txXfrm>
        <a:off x="2056131" y="2828572"/>
        <a:ext cx="2473516" cy="754120"/>
      </dsp:txXfrm>
    </dsp:sp>
    <dsp:sp modelId="{FF72F5CF-AF2E-4DDC-9FF5-6CB6012E0049}">
      <dsp:nvSpPr>
        <dsp:cNvPr id="0" name=""/>
        <dsp:cNvSpPr/>
      </dsp:nvSpPr>
      <dsp:spPr>
        <a:xfrm>
          <a:off x="2008021" y="3765446"/>
          <a:ext cx="2473516" cy="754120"/>
        </a:xfrm>
        <a:prstGeom prst="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a:latin typeface="Arial Rounded MT Bold" panose="020F0704030504030204" pitchFamily="34" charset="0"/>
            </a:rPr>
            <a:t>Students</a:t>
          </a:r>
          <a:endParaRPr lang="en-GB" sz="2700" b="1" kern="1200"/>
        </a:p>
      </dsp:txBody>
      <dsp:txXfrm>
        <a:off x="2008021" y="3765446"/>
        <a:ext cx="2473516" cy="7541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047EA-59DD-48DC-98F6-D10438C7B2C7}">
      <dsp:nvSpPr>
        <dsp:cNvPr id="0" name=""/>
        <dsp:cNvSpPr/>
      </dsp:nvSpPr>
      <dsp:spPr>
        <a:xfrm>
          <a:off x="0" y="607"/>
          <a:ext cx="559752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7DE129-1761-4C91-9B6A-83F2F81E3A22}">
      <dsp:nvSpPr>
        <dsp:cNvPr id="0" name=""/>
        <dsp:cNvSpPr/>
      </dsp:nvSpPr>
      <dsp:spPr>
        <a:xfrm>
          <a:off x="0" y="607"/>
          <a:ext cx="5597525" cy="995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Explain why feedback is important and what role you play in the representation system </a:t>
          </a:r>
          <a:endParaRPr lang="en-US" sz="2100" kern="1200"/>
        </a:p>
      </dsp:txBody>
      <dsp:txXfrm>
        <a:off x="0" y="607"/>
        <a:ext cx="5597525" cy="995436"/>
      </dsp:txXfrm>
    </dsp:sp>
    <dsp:sp modelId="{B3CE6A00-BF2F-44D7-B957-0669249C00AE}">
      <dsp:nvSpPr>
        <dsp:cNvPr id="0" name=""/>
        <dsp:cNvSpPr/>
      </dsp:nvSpPr>
      <dsp:spPr>
        <a:xfrm>
          <a:off x="0" y="996044"/>
          <a:ext cx="559752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B86F31-FDB3-42B1-905B-7D9E72E61A52}">
      <dsp:nvSpPr>
        <dsp:cNvPr id="0" name=""/>
        <dsp:cNvSpPr/>
      </dsp:nvSpPr>
      <dsp:spPr>
        <a:xfrm>
          <a:off x="0" y="996044"/>
          <a:ext cx="5597525" cy="995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What to focus on and how to collect feedback</a:t>
          </a:r>
          <a:endParaRPr lang="en-US" sz="2100" kern="1200"/>
        </a:p>
      </dsp:txBody>
      <dsp:txXfrm>
        <a:off x="0" y="996044"/>
        <a:ext cx="5597525" cy="995436"/>
      </dsp:txXfrm>
    </dsp:sp>
    <dsp:sp modelId="{234BB9D7-27CF-40AB-AB14-709568C18BEE}">
      <dsp:nvSpPr>
        <dsp:cNvPr id="0" name=""/>
        <dsp:cNvSpPr/>
      </dsp:nvSpPr>
      <dsp:spPr>
        <a:xfrm>
          <a:off x="0" y="1991481"/>
          <a:ext cx="559752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D71B45-330F-4811-8BE9-EB9DA091230D}">
      <dsp:nvSpPr>
        <dsp:cNvPr id="0" name=""/>
        <dsp:cNvSpPr/>
      </dsp:nvSpPr>
      <dsp:spPr>
        <a:xfrm>
          <a:off x="0" y="1991481"/>
          <a:ext cx="5597525" cy="995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Analysing the feedback </a:t>
          </a:r>
          <a:endParaRPr lang="en-US" sz="2100" kern="1200"/>
        </a:p>
      </dsp:txBody>
      <dsp:txXfrm>
        <a:off x="0" y="1991481"/>
        <a:ext cx="5597525" cy="995436"/>
      </dsp:txXfrm>
    </dsp:sp>
    <dsp:sp modelId="{CD208F15-AF7F-401B-A0C8-8535C67C0FA9}">
      <dsp:nvSpPr>
        <dsp:cNvPr id="0" name=""/>
        <dsp:cNvSpPr/>
      </dsp:nvSpPr>
      <dsp:spPr>
        <a:xfrm>
          <a:off x="0" y="2986918"/>
          <a:ext cx="559752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0C6EF1-462C-4E62-B8C3-7AE007A5063D}">
      <dsp:nvSpPr>
        <dsp:cNvPr id="0" name=""/>
        <dsp:cNvSpPr/>
      </dsp:nvSpPr>
      <dsp:spPr>
        <a:xfrm>
          <a:off x="0" y="2986918"/>
          <a:ext cx="5597525" cy="995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How to effectively present feedback </a:t>
          </a:r>
          <a:endParaRPr lang="en-US" sz="2100" kern="1200"/>
        </a:p>
      </dsp:txBody>
      <dsp:txXfrm>
        <a:off x="0" y="2986918"/>
        <a:ext cx="5597525" cy="995436"/>
      </dsp:txXfrm>
    </dsp:sp>
    <dsp:sp modelId="{811725C3-6832-49F9-88E8-46441D35DA3D}">
      <dsp:nvSpPr>
        <dsp:cNvPr id="0" name=""/>
        <dsp:cNvSpPr/>
      </dsp:nvSpPr>
      <dsp:spPr>
        <a:xfrm>
          <a:off x="0" y="3982355"/>
          <a:ext cx="559752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5268D4-EB8E-44F5-BB7F-85162FEBFD95}">
      <dsp:nvSpPr>
        <dsp:cNvPr id="0" name=""/>
        <dsp:cNvSpPr/>
      </dsp:nvSpPr>
      <dsp:spPr>
        <a:xfrm>
          <a:off x="0" y="3982355"/>
          <a:ext cx="5597525" cy="995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How to feedback to students </a:t>
          </a:r>
          <a:endParaRPr lang="en-US" sz="2100" kern="1200"/>
        </a:p>
      </dsp:txBody>
      <dsp:txXfrm>
        <a:off x="0" y="3982355"/>
        <a:ext cx="5597525" cy="995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EE22A-EAE3-4D8C-AFBC-8DDF60E482C0}">
      <dsp:nvSpPr>
        <dsp:cNvPr id="0" name=""/>
        <dsp:cNvSpPr/>
      </dsp:nvSpPr>
      <dsp:spPr>
        <a:xfrm>
          <a:off x="8742" y="103024"/>
          <a:ext cx="2108612" cy="632583"/>
        </a:xfrm>
        <a:prstGeom prst="chevron">
          <a:avLst>
            <a:gd name="adj" fmla="val 30000"/>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w="12700" cap="flat" cmpd="sng" algn="ctr">
          <a:solidFill>
            <a:schemeClr val="accent5">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7" tIns="78107" rIns="78107" bIns="78107" numCol="1" spcCol="1270" anchor="ctr" anchorCtr="0">
          <a:noAutofit/>
        </a:bodyPr>
        <a:lstStyle/>
        <a:p>
          <a:pPr marL="0" lvl="0" indent="0" algn="ctr" defTabSz="1244600">
            <a:lnSpc>
              <a:spcPct val="90000"/>
            </a:lnSpc>
            <a:spcBef>
              <a:spcPct val="0"/>
            </a:spcBef>
            <a:spcAft>
              <a:spcPct val="35000"/>
            </a:spcAft>
            <a:buNone/>
          </a:pPr>
          <a:r>
            <a:rPr lang="en-US" sz="2800" kern="1200"/>
            <a:t>Develop</a:t>
          </a:r>
        </a:p>
      </dsp:txBody>
      <dsp:txXfrm>
        <a:off x="198517" y="103024"/>
        <a:ext cx="1729062" cy="632583"/>
      </dsp:txXfrm>
    </dsp:sp>
    <dsp:sp modelId="{CD82CE87-C9D2-4C76-9C5C-C09288D0D8CF}">
      <dsp:nvSpPr>
        <dsp:cNvPr id="0" name=""/>
        <dsp:cNvSpPr/>
      </dsp:nvSpPr>
      <dsp:spPr>
        <a:xfrm>
          <a:off x="8742" y="735608"/>
          <a:ext cx="1918837" cy="246525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1631" tIns="151631" rIns="151631" bIns="303262" numCol="1" spcCol="1270" anchor="t" anchorCtr="0">
          <a:noAutofit/>
        </a:bodyPr>
        <a:lstStyle/>
        <a:p>
          <a:pPr marL="0" lvl="0" indent="0" algn="l" defTabSz="800100">
            <a:lnSpc>
              <a:spcPct val="90000"/>
            </a:lnSpc>
            <a:spcBef>
              <a:spcPct val="0"/>
            </a:spcBef>
            <a:spcAft>
              <a:spcPct val="35000"/>
            </a:spcAft>
            <a:buNone/>
          </a:pPr>
          <a:r>
            <a:rPr lang="en-US" sz="1800" kern="1200"/>
            <a:t>Develop advocacy, communications, and meeting skills </a:t>
          </a:r>
        </a:p>
      </dsp:txBody>
      <dsp:txXfrm>
        <a:off x="8742" y="735608"/>
        <a:ext cx="1918837" cy="2465255"/>
      </dsp:txXfrm>
    </dsp:sp>
    <dsp:sp modelId="{F2B5C6BF-ED85-460E-9912-AD8A3BE62F9E}">
      <dsp:nvSpPr>
        <dsp:cNvPr id="0" name=""/>
        <dsp:cNvSpPr/>
      </dsp:nvSpPr>
      <dsp:spPr>
        <a:xfrm>
          <a:off x="2065636" y="103024"/>
          <a:ext cx="2108612" cy="632583"/>
        </a:xfrm>
        <a:prstGeom prst="chevron">
          <a:avLst>
            <a:gd name="adj" fmla="val 30000"/>
          </a:avLst>
        </a:prstGeom>
        <a:gradFill rotWithShape="0">
          <a:gsLst>
            <a:gs pos="0">
              <a:schemeClr val="accent5">
                <a:hueOff val="-4607364"/>
                <a:satOff val="5156"/>
                <a:lumOff val="294"/>
                <a:alphaOff val="0"/>
                <a:tint val="94000"/>
                <a:satMod val="100000"/>
                <a:lumMod val="104000"/>
              </a:schemeClr>
            </a:gs>
            <a:gs pos="69000">
              <a:schemeClr val="accent5">
                <a:hueOff val="-4607364"/>
                <a:satOff val="5156"/>
                <a:lumOff val="294"/>
                <a:alphaOff val="0"/>
                <a:shade val="86000"/>
                <a:satMod val="130000"/>
                <a:lumMod val="102000"/>
              </a:schemeClr>
            </a:gs>
            <a:gs pos="100000">
              <a:schemeClr val="accent5">
                <a:hueOff val="-4607364"/>
                <a:satOff val="5156"/>
                <a:lumOff val="294"/>
                <a:alphaOff val="0"/>
                <a:shade val="72000"/>
                <a:satMod val="130000"/>
                <a:lumMod val="100000"/>
              </a:schemeClr>
            </a:gs>
          </a:gsLst>
          <a:lin ang="5400000" scaled="0"/>
        </a:gradFill>
        <a:ln w="12700" cap="flat" cmpd="sng" algn="ctr">
          <a:solidFill>
            <a:schemeClr val="accent5">
              <a:hueOff val="-4607364"/>
              <a:satOff val="5156"/>
              <a:lumOff val="294"/>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7" tIns="78107" rIns="78107" bIns="78107" numCol="1" spcCol="1270" anchor="ctr" anchorCtr="0">
          <a:noAutofit/>
        </a:bodyPr>
        <a:lstStyle/>
        <a:p>
          <a:pPr marL="0" lvl="0" indent="0" algn="ctr" defTabSz="1244600">
            <a:lnSpc>
              <a:spcPct val="90000"/>
            </a:lnSpc>
            <a:spcBef>
              <a:spcPct val="0"/>
            </a:spcBef>
            <a:spcAft>
              <a:spcPct val="35000"/>
            </a:spcAft>
            <a:buNone/>
          </a:pPr>
          <a:r>
            <a:rPr lang="en-US" sz="2800" kern="1200"/>
            <a:t>Meet</a:t>
          </a:r>
        </a:p>
      </dsp:txBody>
      <dsp:txXfrm>
        <a:off x="2255411" y="103024"/>
        <a:ext cx="1729062" cy="632583"/>
      </dsp:txXfrm>
    </dsp:sp>
    <dsp:sp modelId="{48043B6A-CEF7-4B73-8EEF-5C76D4C5B07A}">
      <dsp:nvSpPr>
        <dsp:cNvPr id="0" name=""/>
        <dsp:cNvSpPr/>
      </dsp:nvSpPr>
      <dsp:spPr>
        <a:xfrm>
          <a:off x="2065636" y="735608"/>
          <a:ext cx="1918837" cy="2465255"/>
        </a:xfrm>
        <a:prstGeom prst="rect">
          <a:avLst/>
        </a:prstGeom>
        <a:solidFill>
          <a:schemeClr val="accent5">
            <a:tint val="40000"/>
            <a:alpha val="90000"/>
            <a:hueOff val="-4825286"/>
            <a:satOff val="5246"/>
            <a:lumOff val="319"/>
            <a:alphaOff val="0"/>
          </a:schemeClr>
        </a:solidFill>
        <a:ln w="12700" cap="flat" cmpd="sng" algn="ctr">
          <a:solidFill>
            <a:schemeClr val="accent5">
              <a:tint val="40000"/>
              <a:alpha val="90000"/>
              <a:hueOff val="-4825286"/>
              <a:satOff val="5246"/>
              <a:lumOff val="31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1631" tIns="151631" rIns="151631" bIns="303262" numCol="1" spcCol="1270" anchor="t" anchorCtr="0">
          <a:noAutofit/>
        </a:bodyPr>
        <a:lstStyle/>
        <a:p>
          <a:pPr marL="0" lvl="0" indent="0" algn="l" defTabSz="800100">
            <a:lnSpc>
              <a:spcPct val="90000"/>
            </a:lnSpc>
            <a:spcBef>
              <a:spcPct val="0"/>
            </a:spcBef>
            <a:spcAft>
              <a:spcPct val="35000"/>
            </a:spcAft>
            <a:buNone/>
          </a:pPr>
          <a:r>
            <a:rPr lang="en-US" sz="1800" kern="1200"/>
            <a:t>Meet new people and network with different stakeholders</a:t>
          </a:r>
        </a:p>
      </dsp:txBody>
      <dsp:txXfrm>
        <a:off x="2065636" y="735608"/>
        <a:ext cx="1918837" cy="2465255"/>
      </dsp:txXfrm>
    </dsp:sp>
    <dsp:sp modelId="{423EA4B4-469B-4DCD-8FA5-B012E49CEBD3}">
      <dsp:nvSpPr>
        <dsp:cNvPr id="0" name=""/>
        <dsp:cNvSpPr/>
      </dsp:nvSpPr>
      <dsp:spPr>
        <a:xfrm>
          <a:off x="4122531" y="103024"/>
          <a:ext cx="2108612" cy="632583"/>
        </a:xfrm>
        <a:prstGeom prst="chevron">
          <a:avLst>
            <a:gd name="adj" fmla="val 30000"/>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w="12700" cap="flat" cmpd="sng" algn="ctr">
          <a:solidFill>
            <a:schemeClr val="accent5">
              <a:hueOff val="-9214729"/>
              <a:satOff val="10313"/>
              <a:lumOff val="589"/>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7" tIns="78107" rIns="78107" bIns="78107" numCol="1" spcCol="1270" anchor="ctr" anchorCtr="0">
          <a:noAutofit/>
        </a:bodyPr>
        <a:lstStyle/>
        <a:p>
          <a:pPr marL="0" lvl="0" indent="0" algn="ctr" defTabSz="1244600">
            <a:lnSpc>
              <a:spcPct val="90000"/>
            </a:lnSpc>
            <a:spcBef>
              <a:spcPct val="0"/>
            </a:spcBef>
            <a:spcAft>
              <a:spcPct val="35000"/>
            </a:spcAft>
            <a:buNone/>
          </a:pPr>
          <a:r>
            <a:rPr lang="en-US" sz="2800" kern="1200"/>
            <a:t>Gain</a:t>
          </a:r>
        </a:p>
      </dsp:txBody>
      <dsp:txXfrm>
        <a:off x="4312306" y="103024"/>
        <a:ext cx="1729062" cy="632583"/>
      </dsp:txXfrm>
    </dsp:sp>
    <dsp:sp modelId="{8FE5A83C-99D2-445E-B32E-781C2EC2AF83}">
      <dsp:nvSpPr>
        <dsp:cNvPr id="0" name=""/>
        <dsp:cNvSpPr/>
      </dsp:nvSpPr>
      <dsp:spPr>
        <a:xfrm>
          <a:off x="4122531" y="735608"/>
          <a:ext cx="1918837" cy="2465255"/>
        </a:xfrm>
        <a:prstGeom prst="rect">
          <a:avLst/>
        </a:prstGeom>
        <a:solidFill>
          <a:schemeClr val="accent5">
            <a:tint val="40000"/>
            <a:alpha val="90000"/>
            <a:hueOff val="-9650572"/>
            <a:satOff val="10493"/>
            <a:lumOff val="637"/>
            <a:alphaOff val="0"/>
          </a:schemeClr>
        </a:solidFill>
        <a:ln w="12700" cap="flat" cmpd="sng" algn="ctr">
          <a:solidFill>
            <a:schemeClr val="accent5">
              <a:tint val="40000"/>
              <a:alpha val="90000"/>
              <a:hueOff val="-9650572"/>
              <a:satOff val="10493"/>
              <a:lumOff val="6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1631" tIns="151631" rIns="151631" bIns="303262" numCol="1" spcCol="1270" anchor="t" anchorCtr="0">
          <a:noAutofit/>
        </a:bodyPr>
        <a:lstStyle/>
        <a:p>
          <a:pPr marL="0" lvl="0" indent="0" algn="l" defTabSz="800100">
            <a:lnSpc>
              <a:spcPct val="90000"/>
            </a:lnSpc>
            <a:spcBef>
              <a:spcPct val="0"/>
            </a:spcBef>
            <a:spcAft>
              <a:spcPct val="35000"/>
            </a:spcAft>
            <a:buNone/>
          </a:pPr>
          <a:r>
            <a:rPr lang="en-US" sz="1800" kern="1200"/>
            <a:t>Gain a class rep certificate</a:t>
          </a:r>
        </a:p>
      </dsp:txBody>
      <dsp:txXfrm>
        <a:off x="4122531" y="735608"/>
        <a:ext cx="1918837" cy="2465255"/>
      </dsp:txXfrm>
    </dsp:sp>
    <dsp:sp modelId="{10BD4959-E4BE-4BD7-AD0F-EADBA4B9852C}">
      <dsp:nvSpPr>
        <dsp:cNvPr id="0" name=""/>
        <dsp:cNvSpPr/>
      </dsp:nvSpPr>
      <dsp:spPr>
        <a:xfrm>
          <a:off x="6179425" y="103024"/>
          <a:ext cx="2108612" cy="632583"/>
        </a:xfrm>
        <a:prstGeom prst="chevron">
          <a:avLst>
            <a:gd name="adj" fmla="val 30000"/>
          </a:avLst>
        </a:prstGeom>
        <a:gradFill rotWithShape="0">
          <a:gsLst>
            <a:gs pos="0">
              <a:schemeClr val="accent5">
                <a:hueOff val="-13822094"/>
                <a:satOff val="15469"/>
                <a:lumOff val="883"/>
                <a:alphaOff val="0"/>
                <a:tint val="94000"/>
                <a:satMod val="100000"/>
                <a:lumMod val="104000"/>
              </a:schemeClr>
            </a:gs>
            <a:gs pos="69000">
              <a:schemeClr val="accent5">
                <a:hueOff val="-13822094"/>
                <a:satOff val="15469"/>
                <a:lumOff val="883"/>
                <a:alphaOff val="0"/>
                <a:shade val="86000"/>
                <a:satMod val="130000"/>
                <a:lumMod val="102000"/>
              </a:schemeClr>
            </a:gs>
            <a:gs pos="100000">
              <a:schemeClr val="accent5">
                <a:hueOff val="-13822094"/>
                <a:satOff val="15469"/>
                <a:lumOff val="883"/>
                <a:alphaOff val="0"/>
                <a:shade val="72000"/>
                <a:satMod val="130000"/>
                <a:lumMod val="100000"/>
              </a:schemeClr>
            </a:gs>
          </a:gsLst>
          <a:lin ang="5400000" scaled="0"/>
        </a:gradFill>
        <a:ln w="12700" cap="flat" cmpd="sng" algn="ctr">
          <a:solidFill>
            <a:schemeClr val="accent5">
              <a:hueOff val="-13822094"/>
              <a:satOff val="15469"/>
              <a:lumOff val="883"/>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7" tIns="78107" rIns="78107" bIns="78107" numCol="1" spcCol="1270" anchor="ctr" anchorCtr="0">
          <a:noAutofit/>
        </a:bodyPr>
        <a:lstStyle/>
        <a:p>
          <a:pPr marL="0" lvl="0" indent="0" algn="ctr" defTabSz="1244600">
            <a:lnSpc>
              <a:spcPct val="90000"/>
            </a:lnSpc>
            <a:spcBef>
              <a:spcPct val="0"/>
            </a:spcBef>
            <a:spcAft>
              <a:spcPct val="35000"/>
            </a:spcAft>
            <a:buNone/>
          </a:pPr>
          <a:r>
            <a:rPr lang="en-US" sz="2800" kern="1200"/>
            <a:t>Make</a:t>
          </a:r>
        </a:p>
      </dsp:txBody>
      <dsp:txXfrm>
        <a:off x="6369200" y="103024"/>
        <a:ext cx="1729062" cy="632583"/>
      </dsp:txXfrm>
    </dsp:sp>
    <dsp:sp modelId="{A629206D-8BEA-4F6C-93B2-B9AE4490B366}">
      <dsp:nvSpPr>
        <dsp:cNvPr id="0" name=""/>
        <dsp:cNvSpPr/>
      </dsp:nvSpPr>
      <dsp:spPr>
        <a:xfrm>
          <a:off x="6179425" y="735608"/>
          <a:ext cx="1918837" cy="2465255"/>
        </a:xfrm>
        <a:prstGeom prst="rect">
          <a:avLst/>
        </a:prstGeom>
        <a:solidFill>
          <a:schemeClr val="accent5">
            <a:tint val="40000"/>
            <a:alpha val="90000"/>
            <a:hueOff val="-14475858"/>
            <a:satOff val="15739"/>
            <a:lumOff val="956"/>
            <a:alphaOff val="0"/>
          </a:schemeClr>
        </a:solidFill>
        <a:ln w="12700" cap="flat" cmpd="sng" algn="ctr">
          <a:solidFill>
            <a:schemeClr val="accent5">
              <a:tint val="40000"/>
              <a:alpha val="90000"/>
              <a:hueOff val="-14475858"/>
              <a:satOff val="15739"/>
              <a:lumOff val="9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1631" tIns="151631" rIns="151631" bIns="303262" numCol="1" spcCol="1270" anchor="t" anchorCtr="0">
          <a:noAutofit/>
        </a:bodyPr>
        <a:lstStyle/>
        <a:p>
          <a:pPr marL="0" lvl="0" indent="0" algn="l" defTabSz="800100">
            <a:lnSpc>
              <a:spcPct val="90000"/>
            </a:lnSpc>
            <a:spcBef>
              <a:spcPct val="0"/>
            </a:spcBef>
            <a:spcAft>
              <a:spcPct val="35000"/>
            </a:spcAft>
            <a:buNone/>
          </a:pPr>
          <a:r>
            <a:rPr lang="en-US" sz="1800" kern="1200"/>
            <a:t>Make a real difference to your student experience, as well as a positive difference to other students’ lives </a:t>
          </a:r>
        </a:p>
      </dsp:txBody>
      <dsp:txXfrm>
        <a:off x="6179425" y="735608"/>
        <a:ext cx="1918837" cy="2465255"/>
      </dsp:txXfrm>
    </dsp:sp>
    <dsp:sp modelId="{F9D6048E-50EE-4943-AB6A-F50FBBF18080}">
      <dsp:nvSpPr>
        <dsp:cNvPr id="0" name=""/>
        <dsp:cNvSpPr/>
      </dsp:nvSpPr>
      <dsp:spPr>
        <a:xfrm>
          <a:off x="8236320" y="103024"/>
          <a:ext cx="2108612" cy="632583"/>
        </a:xfrm>
        <a:prstGeom prst="chevron">
          <a:avLst>
            <a:gd name="adj" fmla="val 30000"/>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w="12700" cap="flat" cmpd="sng" algn="ctr">
          <a:solidFill>
            <a:schemeClr val="accent5">
              <a:hueOff val="-18429457"/>
              <a:satOff val="20625"/>
              <a:lumOff val="1177"/>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7" tIns="78107" rIns="78107" bIns="78107" numCol="1" spcCol="1270" anchor="ctr" anchorCtr="0">
          <a:noAutofit/>
        </a:bodyPr>
        <a:lstStyle/>
        <a:p>
          <a:pPr marL="0" lvl="0" indent="0" algn="ctr" defTabSz="1244600">
            <a:lnSpc>
              <a:spcPct val="90000"/>
            </a:lnSpc>
            <a:spcBef>
              <a:spcPct val="0"/>
            </a:spcBef>
            <a:spcAft>
              <a:spcPct val="35000"/>
            </a:spcAft>
            <a:buNone/>
          </a:pPr>
          <a:r>
            <a:rPr lang="en-US" sz="2800" kern="1200"/>
            <a:t>Enhance</a:t>
          </a:r>
        </a:p>
      </dsp:txBody>
      <dsp:txXfrm>
        <a:off x="8426095" y="103024"/>
        <a:ext cx="1729062" cy="632583"/>
      </dsp:txXfrm>
    </dsp:sp>
    <dsp:sp modelId="{5476EA1E-163D-4217-A679-CFBB7A44CCDD}">
      <dsp:nvSpPr>
        <dsp:cNvPr id="0" name=""/>
        <dsp:cNvSpPr/>
      </dsp:nvSpPr>
      <dsp:spPr>
        <a:xfrm>
          <a:off x="8294384" y="751977"/>
          <a:ext cx="1918837" cy="2465255"/>
        </a:xfrm>
        <a:prstGeom prst="rect">
          <a:avLst/>
        </a:prstGeom>
        <a:solidFill>
          <a:schemeClr val="accent5">
            <a:tint val="40000"/>
            <a:alpha val="90000"/>
            <a:hueOff val="-19301144"/>
            <a:satOff val="20985"/>
            <a:lumOff val="1274"/>
            <a:alphaOff val="0"/>
          </a:schemeClr>
        </a:solidFill>
        <a:ln w="12700" cap="flat" cmpd="sng" algn="ctr">
          <a:solidFill>
            <a:schemeClr val="accent5">
              <a:tint val="40000"/>
              <a:alpha val="90000"/>
              <a:hueOff val="-19301144"/>
              <a:satOff val="20985"/>
              <a:lumOff val="127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1631" tIns="151631" rIns="151631" bIns="303262" numCol="1" spcCol="1270" anchor="t" anchorCtr="0">
          <a:noAutofit/>
        </a:bodyPr>
        <a:lstStyle/>
        <a:p>
          <a:pPr marL="0" lvl="0" indent="0" algn="l" defTabSz="800100">
            <a:lnSpc>
              <a:spcPct val="90000"/>
            </a:lnSpc>
            <a:spcBef>
              <a:spcPct val="0"/>
            </a:spcBef>
            <a:spcAft>
              <a:spcPct val="35000"/>
            </a:spcAft>
            <a:buNone/>
          </a:pPr>
          <a:r>
            <a:rPr lang="en-US" sz="1800" kern="1200"/>
            <a:t>Enhance your CV and employability </a:t>
          </a:r>
        </a:p>
      </dsp:txBody>
      <dsp:txXfrm>
        <a:off x="8294384" y="751977"/>
        <a:ext cx="1918837" cy="2465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14CEE-71C0-4526-8BAE-13AB1224DE27}">
      <dsp:nvSpPr>
        <dsp:cNvPr id="0" name=""/>
        <dsp:cNvSpPr/>
      </dsp:nvSpPr>
      <dsp:spPr>
        <a:xfrm>
          <a:off x="1026684" y="0"/>
          <a:ext cx="4983483" cy="4983483"/>
        </a:xfrm>
        <a:prstGeom prst="triangle">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8EA1A9-0E27-4122-AD7D-4ED42E7B7E27}">
      <dsp:nvSpPr>
        <dsp:cNvPr id="0" name=""/>
        <dsp:cNvSpPr/>
      </dsp:nvSpPr>
      <dsp:spPr>
        <a:xfrm>
          <a:off x="4744325" y="641283"/>
          <a:ext cx="2102541" cy="589841"/>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School President</a:t>
          </a:r>
          <a:endParaRPr lang="en-GB" sz="1100" kern="1200"/>
        </a:p>
      </dsp:txBody>
      <dsp:txXfrm>
        <a:off x="4773119" y="670077"/>
        <a:ext cx="2044953" cy="532253"/>
      </dsp:txXfrm>
    </dsp:sp>
    <dsp:sp modelId="{E17DA35D-F7F4-4899-A9CE-0E1E9F910280}">
      <dsp:nvSpPr>
        <dsp:cNvPr id="0" name=""/>
        <dsp:cNvSpPr/>
      </dsp:nvSpPr>
      <dsp:spPr>
        <a:xfrm>
          <a:off x="4790193" y="2317867"/>
          <a:ext cx="1993313" cy="589841"/>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Vice President</a:t>
          </a:r>
          <a:endParaRPr lang="en-GB" sz="1100" kern="1200"/>
        </a:p>
      </dsp:txBody>
      <dsp:txXfrm>
        <a:off x="4818987" y="2346661"/>
        <a:ext cx="1935725" cy="532253"/>
      </dsp:txXfrm>
    </dsp:sp>
    <dsp:sp modelId="{F2B751B7-7AE5-4503-84AE-E4EF988AFAFB}">
      <dsp:nvSpPr>
        <dsp:cNvPr id="0" name=""/>
        <dsp:cNvSpPr/>
      </dsp:nvSpPr>
      <dsp:spPr>
        <a:xfrm>
          <a:off x="5076803" y="3910205"/>
          <a:ext cx="2107594" cy="589841"/>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Class Representatives</a:t>
          </a:r>
          <a:endParaRPr lang="en-GB" sz="1100" kern="1200"/>
        </a:p>
      </dsp:txBody>
      <dsp:txXfrm>
        <a:off x="5105597" y="3938999"/>
        <a:ext cx="2050006" cy="532253"/>
      </dsp:txXfrm>
    </dsp:sp>
    <dsp:sp modelId="{0FA184E3-148F-4EB9-9367-021943D1D215}">
      <dsp:nvSpPr>
        <dsp:cNvPr id="0" name=""/>
        <dsp:cNvSpPr/>
      </dsp:nvSpPr>
      <dsp:spPr>
        <a:xfrm>
          <a:off x="363075" y="593164"/>
          <a:ext cx="2006691" cy="589841"/>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Senior School Management (ADL&amp;T/Dean/School Manager)</a:t>
          </a:r>
          <a:endParaRPr lang="en-GB" sz="1100" kern="1200"/>
        </a:p>
      </dsp:txBody>
      <dsp:txXfrm>
        <a:off x="391869" y="621958"/>
        <a:ext cx="1949103" cy="532253"/>
      </dsp:txXfrm>
    </dsp:sp>
    <dsp:sp modelId="{C851F28D-6ABD-45FA-8CEC-5375ECC71DF6}">
      <dsp:nvSpPr>
        <dsp:cNvPr id="0" name=""/>
        <dsp:cNvSpPr/>
      </dsp:nvSpPr>
      <dsp:spPr>
        <a:xfrm>
          <a:off x="0" y="3888335"/>
          <a:ext cx="1997880" cy="589841"/>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Staff and Module/</a:t>
          </a:r>
          <a:r>
            <a:rPr lang="en-US" sz="1100" kern="1200" err="1"/>
            <a:t>Programme</a:t>
          </a:r>
          <a:r>
            <a:rPr lang="en-US" sz="1100" kern="1200"/>
            <a:t> leads</a:t>
          </a:r>
          <a:endParaRPr lang="en-GB" sz="1100" kern="1200"/>
        </a:p>
      </dsp:txBody>
      <dsp:txXfrm>
        <a:off x="28794" y="3917129"/>
        <a:ext cx="1940292" cy="532253"/>
      </dsp:txXfrm>
    </dsp:sp>
    <dsp:sp modelId="{ABE0DCDB-4215-4FCB-A208-C936362952DA}">
      <dsp:nvSpPr>
        <dsp:cNvPr id="0" name=""/>
        <dsp:cNvSpPr/>
      </dsp:nvSpPr>
      <dsp:spPr>
        <a:xfrm>
          <a:off x="0" y="2341078"/>
          <a:ext cx="2240987" cy="589841"/>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Discipline Leads/ADL&amp;T</a:t>
          </a:r>
          <a:endParaRPr lang="en-GB" sz="1100" kern="1200"/>
        </a:p>
      </dsp:txBody>
      <dsp:txXfrm>
        <a:off x="28794" y="2369872"/>
        <a:ext cx="2183399" cy="5322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4D2EE-2B6D-45F2-B903-A666074C924E}">
      <dsp:nvSpPr>
        <dsp:cNvPr id="0" name=""/>
        <dsp:cNvSpPr/>
      </dsp:nvSpPr>
      <dsp:spPr>
        <a:xfrm>
          <a:off x="3433605" y="546"/>
          <a:ext cx="1803595" cy="1172337"/>
        </a:xfrm>
        <a:prstGeom prst="roundRect">
          <a:avLst/>
        </a:prstGeom>
        <a:solidFill>
          <a:srgbClr val="D80E86"/>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solidFill>
                <a:sysClr val="window" lastClr="FFFFFF"/>
              </a:solidFill>
              <a:latin typeface="Arial"/>
              <a:ea typeface="+mn-ea"/>
              <a:cs typeface="+mn-cs"/>
            </a:rPr>
            <a:t>Stage One</a:t>
          </a:r>
        </a:p>
        <a:p>
          <a:pPr marL="0" lvl="0" indent="0" algn="ctr" defTabSz="666750">
            <a:lnSpc>
              <a:spcPct val="90000"/>
            </a:lnSpc>
            <a:spcBef>
              <a:spcPct val="0"/>
            </a:spcBef>
            <a:spcAft>
              <a:spcPct val="35000"/>
            </a:spcAft>
            <a:buNone/>
          </a:pPr>
          <a:r>
            <a:rPr lang="en-GB" sz="1600" b="0" kern="1200">
              <a:solidFill>
                <a:sysClr val="window" lastClr="FFFFFF"/>
              </a:solidFill>
              <a:latin typeface="Arial"/>
              <a:ea typeface="+mn-ea"/>
              <a:cs typeface="+mn-cs"/>
            </a:rPr>
            <a:t>Gather feedback from students</a:t>
          </a:r>
        </a:p>
      </dsp:txBody>
      <dsp:txXfrm>
        <a:off x="3490834" y="57775"/>
        <a:ext cx="1689137" cy="1057879"/>
      </dsp:txXfrm>
    </dsp:sp>
    <dsp:sp modelId="{2280A543-E5DF-4967-93F4-43FF762E40E0}">
      <dsp:nvSpPr>
        <dsp:cNvPr id="0" name=""/>
        <dsp:cNvSpPr/>
      </dsp:nvSpPr>
      <dsp:spPr>
        <a:xfrm>
          <a:off x="3111861" y="800246"/>
          <a:ext cx="3875304" cy="3875304"/>
        </a:xfrm>
        <a:custGeom>
          <a:avLst/>
          <a:gdLst/>
          <a:ahLst/>
          <a:cxnLst/>
          <a:rect l="0" t="0" r="0" b="0"/>
          <a:pathLst>
            <a:path>
              <a:moveTo>
                <a:pt x="2513180" y="89245"/>
              </a:moveTo>
              <a:arcTo wR="1932665" hR="1932665" stAng="17248791" swAng="2329349"/>
            </a:path>
          </a:pathLst>
        </a:custGeom>
        <a:noFill/>
        <a:ln w="63500" cap="flat" cmpd="sng" algn="ctr">
          <a:solidFill>
            <a:sysClr val="windowText" lastClr="000000">
              <a:lumMod val="50000"/>
              <a:lumOff val="50000"/>
            </a:sysClr>
          </a:solidFill>
          <a:prstDash val="solid"/>
          <a:tailEnd type="arrow"/>
        </a:ln>
        <a:effectLst/>
      </dsp:spPr>
      <dsp:style>
        <a:lnRef idx="1">
          <a:scrgbClr r="0" g="0" b="0"/>
        </a:lnRef>
        <a:fillRef idx="0">
          <a:scrgbClr r="0" g="0" b="0"/>
        </a:fillRef>
        <a:effectRef idx="0">
          <a:scrgbClr r="0" g="0" b="0"/>
        </a:effectRef>
        <a:fontRef idx="minor"/>
      </dsp:style>
    </dsp:sp>
    <dsp:sp modelId="{16DF96B7-9B88-43F7-AE32-6CE49BFF7E53}">
      <dsp:nvSpPr>
        <dsp:cNvPr id="0" name=""/>
        <dsp:cNvSpPr/>
      </dsp:nvSpPr>
      <dsp:spPr>
        <a:xfrm>
          <a:off x="5996130" y="2019186"/>
          <a:ext cx="1803595" cy="1172337"/>
        </a:xfrm>
        <a:prstGeom prst="roundRect">
          <a:avLst/>
        </a:prstGeom>
        <a:solidFill>
          <a:srgbClr val="F47C32"/>
        </a:solidFill>
        <a:ln w="25400" cap="flat" cmpd="sng" algn="ctr">
          <a:solidFill>
            <a:srgbClr val="F47C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solidFill>
                <a:sysClr val="window" lastClr="FFFFFF"/>
              </a:solidFill>
              <a:latin typeface="Arial"/>
              <a:ea typeface="+mn-ea"/>
              <a:cs typeface="+mn-cs"/>
            </a:rPr>
            <a:t>Stage Two</a:t>
          </a:r>
        </a:p>
        <a:p>
          <a:pPr marL="0" lvl="0" indent="0" algn="ctr" defTabSz="666750">
            <a:lnSpc>
              <a:spcPct val="90000"/>
            </a:lnSpc>
            <a:spcBef>
              <a:spcPct val="0"/>
            </a:spcBef>
            <a:spcAft>
              <a:spcPct val="35000"/>
            </a:spcAft>
            <a:buNone/>
          </a:pPr>
          <a:r>
            <a:rPr lang="en-GB" sz="1600" b="0" kern="1200">
              <a:solidFill>
                <a:sysClr val="window" lastClr="FFFFFF"/>
              </a:solidFill>
              <a:latin typeface="Arial"/>
              <a:ea typeface="+mn-ea"/>
              <a:cs typeface="+mn-cs"/>
            </a:rPr>
            <a:t>Prepare to present your feedback</a:t>
          </a:r>
        </a:p>
      </dsp:txBody>
      <dsp:txXfrm>
        <a:off x="6053359" y="2076415"/>
        <a:ext cx="1689137" cy="1057879"/>
      </dsp:txXfrm>
    </dsp:sp>
    <dsp:sp modelId="{4431BB44-E06A-4687-938D-90AB1D5A796B}">
      <dsp:nvSpPr>
        <dsp:cNvPr id="0" name=""/>
        <dsp:cNvSpPr/>
      </dsp:nvSpPr>
      <dsp:spPr>
        <a:xfrm>
          <a:off x="3187426" y="298591"/>
          <a:ext cx="3875304" cy="3875304"/>
        </a:xfrm>
        <a:custGeom>
          <a:avLst/>
          <a:gdLst/>
          <a:ahLst/>
          <a:cxnLst/>
          <a:rect l="0" t="0" r="0" b="0"/>
          <a:pathLst>
            <a:path>
              <a:moveTo>
                <a:pt x="3404458" y="3185269"/>
              </a:moveTo>
              <a:arcTo wR="1932665" hR="1932665" stAng="2424014" swAng="2088965"/>
            </a:path>
          </a:pathLst>
        </a:custGeom>
        <a:noFill/>
        <a:ln w="63500" cap="flat" cmpd="sng" algn="ctr">
          <a:solidFill>
            <a:sysClr val="windowText" lastClr="000000">
              <a:lumMod val="50000"/>
              <a:lumOff val="50000"/>
            </a:sysClr>
          </a:solidFill>
          <a:prstDash val="solid"/>
          <a:tailEnd type="arrow"/>
        </a:ln>
        <a:effectLst/>
      </dsp:spPr>
      <dsp:style>
        <a:lnRef idx="1">
          <a:scrgbClr r="0" g="0" b="0"/>
        </a:lnRef>
        <a:fillRef idx="0">
          <a:scrgbClr r="0" g="0" b="0"/>
        </a:fillRef>
        <a:effectRef idx="0">
          <a:scrgbClr r="0" g="0" b="0"/>
        </a:effectRef>
        <a:fontRef idx="minor"/>
      </dsp:style>
    </dsp:sp>
    <dsp:sp modelId="{9E5C1A53-8DDC-4D88-B47A-BDCEA4C40FD1}">
      <dsp:nvSpPr>
        <dsp:cNvPr id="0" name=""/>
        <dsp:cNvSpPr/>
      </dsp:nvSpPr>
      <dsp:spPr>
        <a:xfrm>
          <a:off x="3454243" y="3824041"/>
          <a:ext cx="1803595" cy="1172337"/>
        </a:xfrm>
        <a:prstGeom prst="roundRect">
          <a:avLst/>
        </a:prstGeom>
        <a:solidFill>
          <a:srgbClr val="0072BC"/>
        </a:solidFill>
        <a:ln w="25400" cap="flat" cmpd="sng" algn="ctr">
          <a:solidFill>
            <a:srgbClr val="0072B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solidFill>
                <a:sysClr val="window" lastClr="FFFFFF"/>
              </a:solidFill>
              <a:latin typeface="Arial"/>
              <a:ea typeface="+mn-ea"/>
              <a:cs typeface="+mn-cs"/>
            </a:rPr>
            <a:t>Stage Three</a:t>
          </a:r>
        </a:p>
        <a:p>
          <a:pPr marL="0" lvl="0" indent="0" algn="ctr" defTabSz="666750">
            <a:lnSpc>
              <a:spcPct val="90000"/>
            </a:lnSpc>
            <a:spcBef>
              <a:spcPct val="0"/>
            </a:spcBef>
            <a:spcAft>
              <a:spcPct val="35000"/>
            </a:spcAft>
            <a:buNone/>
          </a:pPr>
          <a:r>
            <a:rPr lang="en-GB" sz="1600" b="0" kern="1200">
              <a:solidFill>
                <a:sysClr val="window" lastClr="FFFFFF"/>
              </a:solidFill>
              <a:latin typeface="Arial"/>
              <a:ea typeface="+mn-ea"/>
              <a:cs typeface="+mn-cs"/>
            </a:rPr>
            <a:t>Present your feedback to the right person(s) at the right time(s)</a:t>
          </a:r>
        </a:p>
      </dsp:txBody>
      <dsp:txXfrm>
        <a:off x="3511472" y="3881270"/>
        <a:ext cx="1689137" cy="1057879"/>
      </dsp:txXfrm>
    </dsp:sp>
    <dsp:sp modelId="{2732F8DD-8FE9-430B-A396-AFFD1EF27410}">
      <dsp:nvSpPr>
        <dsp:cNvPr id="0" name=""/>
        <dsp:cNvSpPr/>
      </dsp:nvSpPr>
      <dsp:spPr>
        <a:xfrm>
          <a:off x="1699557" y="325169"/>
          <a:ext cx="3875304" cy="3875304"/>
        </a:xfrm>
        <a:custGeom>
          <a:avLst/>
          <a:gdLst/>
          <a:ahLst/>
          <a:cxnLst/>
          <a:rect l="0" t="0" r="0" b="0"/>
          <a:pathLst>
            <a:path>
              <a:moveTo>
                <a:pt x="1392761" y="3788385"/>
              </a:moveTo>
              <a:arcTo wR="1932665" hR="1932665" stAng="6373310" swAng="2077526"/>
            </a:path>
          </a:pathLst>
        </a:custGeom>
        <a:noFill/>
        <a:ln w="63500" cap="flat" cmpd="sng" algn="ctr">
          <a:solidFill>
            <a:sysClr val="windowText" lastClr="000000">
              <a:lumMod val="50000"/>
              <a:lumOff val="50000"/>
            </a:sysClr>
          </a:solidFill>
          <a:prstDash val="solid"/>
          <a:tailEnd type="arrow"/>
        </a:ln>
        <a:effectLst/>
      </dsp:spPr>
      <dsp:style>
        <a:lnRef idx="1">
          <a:scrgbClr r="0" g="0" b="0"/>
        </a:lnRef>
        <a:fillRef idx="0">
          <a:scrgbClr r="0" g="0" b="0"/>
        </a:fillRef>
        <a:effectRef idx="0">
          <a:scrgbClr r="0" g="0" b="0"/>
        </a:effectRef>
        <a:fontRef idx="minor"/>
      </dsp:style>
    </dsp:sp>
    <dsp:sp modelId="{EEA929A2-0706-4B1D-A060-461500678231}">
      <dsp:nvSpPr>
        <dsp:cNvPr id="0" name=""/>
        <dsp:cNvSpPr/>
      </dsp:nvSpPr>
      <dsp:spPr>
        <a:xfrm>
          <a:off x="942559" y="2010399"/>
          <a:ext cx="1803595" cy="1172337"/>
        </a:xfrm>
        <a:prstGeom prst="roundRect">
          <a:avLst/>
        </a:prstGeom>
        <a:solidFill>
          <a:srgbClr val="58595B"/>
        </a:solidFill>
        <a:ln w="25400" cap="flat" cmpd="sng" algn="ctr">
          <a:solidFill>
            <a:srgbClr val="58595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solidFill>
                <a:sysClr val="window" lastClr="FFFFFF"/>
              </a:solidFill>
              <a:latin typeface="Arial"/>
              <a:ea typeface="+mn-ea"/>
              <a:cs typeface="+mn-cs"/>
            </a:rPr>
            <a:t>Stage Four</a:t>
          </a:r>
        </a:p>
        <a:p>
          <a:pPr marL="0" lvl="0" indent="0" algn="ctr" defTabSz="666750">
            <a:lnSpc>
              <a:spcPct val="90000"/>
            </a:lnSpc>
            <a:spcBef>
              <a:spcPct val="0"/>
            </a:spcBef>
            <a:spcAft>
              <a:spcPct val="35000"/>
            </a:spcAft>
            <a:buNone/>
          </a:pPr>
          <a:r>
            <a:rPr lang="en-GB" sz="1600" b="0" kern="1200">
              <a:solidFill>
                <a:sysClr val="window" lastClr="FFFFFF"/>
              </a:solidFill>
              <a:latin typeface="Arial"/>
              <a:ea typeface="+mn-ea"/>
              <a:cs typeface="+mn-cs"/>
            </a:rPr>
            <a:t>Feedback outcome(s) back to students</a:t>
          </a:r>
        </a:p>
      </dsp:txBody>
      <dsp:txXfrm>
        <a:off x="999788" y="2067628"/>
        <a:ext cx="1689137" cy="1057879"/>
      </dsp:txXfrm>
    </dsp:sp>
    <dsp:sp modelId="{0AE8B7D4-97B8-47D3-8CBC-C75E598ADC0F}">
      <dsp:nvSpPr>
        <dsp:cNvPr id="0" name=""/>
        <dsp:cNvSpPr/>
      </dsp:nvSpPr>
      <dsp:spPr>
        <a:xfrm>
          <a:off x="1758662" y="791466"/>
          <a:ext cx="3875304" cy="3875304"/>
        </a:xfrm>
        <a:custGeom>
          <a:avLst/>
          <a:gdLst/>
          <a:ahLst/>
          <a:cxnLst/>
          <a:rect l="0" t="0" r="0" b="0"/>
          <a:pathLst>
            <a:path>
              <a:moveTo>
                <a:pt x="317583" y="871200"/>
              </a:moveTo>
              <a:arcTo wR="1932665" hR="1932665" stAng="12798824" swAng="2241387"/>
            </a:path>
          </a:pathLst>
        </a:custGeom>
        <a:noFill/>
        <a:ln w="63500" cap="flat" cmpd="sng" algn="ctr">
          <a:solidFill>
            <a:sysClr val="windowText" lastClr="000000">
              <a:lumMod val="50000"/>
              <a:lumOff val="50000"/>
            </a:sys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DC1BD-C763-40E1-8218-4879CD647A15}">
      <dsp:nvSpPr>
        <dsp:cNvPr id="0" name=""/>
        <dsp:cNvSpPr/>
      </dsp:nvSpPr>
      <dsp:spPr>
        <a:xfrm>
          <a:off x="3255544" y="3462"/>
          <a:ext cx="1543704" cy="1003407"/>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Enhances student experience </a:t>
          </a:r>
        </a:p>
      </dsp:txBody>
      <dsp:txXfrm>
        <a:off x="3304526" y="52444"/>
        <a:ext cx="1445740" cy="905443"/>
      </dsp:txXfrm>
    </dsp:sp>
    <dsp:sp modelId="{80A57D53-EE4E-4444-8EA7-CE37CC0C5568}">
      <dsp:nvSpPr>
        <dsp:cNvPr id="0" name=""/>
        <dsp:cNvSpPr/>
      </dsp:nvSpPr>
      <dsp:spPr>
        <a:xfrm>
          <a:off x="2023338" y="505166"/>
          <a:ext cx="4008117" cy="4008117"/>
        </a:xfrm>
        <a:custGeom>
          <a:avLst/>
          <a:gdLst/>
          <a:ahLst/>
          <a:cxnLst/>
          <a:rect l="0" t="0" r="0" b="0"/>
          <a:pathLst>
            <a:path>
              <a:moveTo>
                <a:pt x="2982558" y="255118"/>
              </a:moveTo>
              <a:arcTo wR="2004058" hR="2004058" stAng="17953572" swAng="1211321"/>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0150F12-25C7-4034-89BA-D081F06EE67A}">
      <dsp:nvSpPr>
        <dsp:cNvPr id="0" name=""/>
        <dsp:cNvSpPr/>
      </dsp:nvSpPr>
      <dsp:spPr>
        <a:xfrm>
          <a:off x="5161518" y="1388232"/>
          <a:ext cx="1543704" cy="1003407"/>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Identifies what works well </a:t>
          </a:r>
        </a:p>
      </dsp:txBody>
      <dsp:txXfrm>
        <a:off x="5210500" y="1437214"/>
        <a:ext cx="1445740" cy="905443"/>
      </dsp:txXfrm>
    </dsp:sp>
    <dsp:sp modelId="{69CB9CD5-28AD-4DE2-857A-2A40C978B234}">
      <dsp:nvSpPr>
        <dsp:cNvPr id="0" name=""/>
        <dsp:cNvSpPr/>
      </dsp:nvSpPr>
      <dsp:spPr>
        <a:xfrm>
          <a:off x="2023338" y="505166"/>
          <a:ext cx="4008117" cy="4008117"/>
        </a:xfrm>
        <a:custGeom>
          <a:avLst/>
          <a:gdLst/>
          <a:ahLst/>
          <a:cxnLst/>
          <a:rect l="0" t="0" r="0" b="0"/>
          <a:pathLst>
            <a:path>
              <a:moveTo>
                <a:pt x="4003307" y="2142827"/>
              </a:moveTo>
              <a:arcTo wR="2004058" hR="2004058" stAng="21838234" swAng="1359558"/>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F53F99-DF03-4914-8A0F-6B0AA5137257}">
      <dsp:nvSpPr>
        <dsp:cNvPr id="0" name=""/>
        <dsp:cNvSpPr/>
      </dsp:nvSpPr>
      <dsp:spPr>
        <a:xfrm>
          <a:off x="4433501" y="3628839"/>
          <a:ext cx="1543704" cy="1003407"/>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Identifies areas of improvement </a:t>
          </a:r>
        </a:p>
      </dsp:txBody>
      <dsp:txXfrm>
        <a:off x="4482483" y="3677821"/>
        <a:ext cx="1445740" cy="905443"/>
      </dsp:txXfrm>
    </dsp:sp>
    <dsp:sp modelId="{EC5435FC-62E7-4359-B07C-AA62918BC752}">
      <dsp:nvSpPr>
        <dsp:cNvPr id="0" name=""/>
        <dsp:cNvSpPr/>
      </dsp:nvSpPr>
      <dsp:spPr>
        <a:xfrm>
          <a:off x="2023338" y="505166"/>
          <a:ext cx="4008117" cy="4008117"/>
        </a:xfrm>
        <a:custGeom>
          <a:avLst/>
          <a:gdLst/>
          <a:ahLst/>
          <a:cxnLst/>
          <a:rect l="0" t="0" r="0" b="0"/>
          <a:pathLst>
            <a:path>
              <a:moveTo>
                <a:pt x="2249932" y="3992977"/>
              </a:moveTo>
              <a:arcTo wR="2004058" hR="2004058" stAng="4977165" swAng="845669"/>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55DF280-198E-48BF-8F7B-397246580413}">
      <dsp:nvSpPr>
        <dsp:cNvPr id="0" name=""/>
        <dsp:cNvSpPr/>
      </dsp:nvSpPr>
      <dsp:spPr>
        <a:xfrm>
          <a:off x="2077588" y="3628839"/>
          <a:ext cx="1543704" cy="1003407"/>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Allows collaborative development </a:t>
          </a:r>
        </a:p>
      </dsp:txBody>
      <dsp:txXfrm>
        <a:off x="2126570" y="3677821"/>
        <a:ext cx="1445740" cy="905443"/>
      </dsp:txXfrm>
    </dsp:sp>
    <dsp:sp modelId="{E39DF068-8793-4EDD-8E8A-15B3B22B63A0}">
      <dsp:nvSpPr>
        <dsp:cNvPr id="0" name=""/>
        <dsp:cNvSpPr/>
      </dsp:nvSpPr>
      <dsp:spPr>
        <a:xfrm>
          <a:off x="2023338" y="505166"/>
          <a:ext cx="4008117" cy="4008117"/>
        </a:xfrm>
        <a:custGeom>
          <a:avLst/>
          <a:gdLst/>
          <a:ahLst/>
          <a:cxnLst/>
          <a:rect l="0" t="0" r="0" b="0"/>
          <a:pathLst>
            <a:path>
              <a:moveTo>
                <a:pt x="212589" y="2902328"/>
              </a:moveTo>
              <a:arcTo wR="2004058" hR="2004058" stAng="9202208" swAng="1359558"/>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70AA996-A5FE-48D2-8351-67D48A4AECF6}">
      <dsp:nvSpPr>
        <dsp:cNvPr id="0" name=""/>
        <dsp:cNvSpPr/>
      </dsp:nvSpPr>
      <dsp:spPr>
        <a:xfrm>
          <a:off x="1349571" y="1388232"/>
          <a:ext cx="1543704" cy="1003407"/>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Meets national quality arrangements </a:t>
          </a:r>
        </a:p>
      </dsp:txBody>
      <dsp:txXfrm>
        <a:off x="1398553" y="1437214"/>
        <a:ext cx="1445740" cy="905443"/>
      </dsp:txXfrm>
    </dsp:sp>
    <dsp:sp modelId="{B84740E8-9263-4083-BBA1-BC7A37FCA4E3}">
      <dsp:nvSpPr>
        <dsp:cNvPr id="0" name=""/>
        <dsp:cNvSpPr/>
      </dsp:nvSpPr>
      <dsp:spPr>
        <a:xfrm>
          <a:off x="2023338" y="505166"/>
          <a:ext cx="4008117" cy="4008117"/>
        </a:xfrm>
        <a:custGeom>
          <a:avLst/>
          <a:gdLst/>
          <a:ahLst/>
          <a:cxnLst/>
          <a:rect l="0" t="0" r="0" b="0"/>
          <a:pathLst>
            <a:path>
              <a:moveTo>
                <a:pt x="482095" y="700264"/>
              </a:moveTo>
              <a:arcTo wR="2004058" hR="2004058" stAng="13235106" swAng="1211321"/>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E93DE-1BD6-452B-83F9-29D250888277}">
      <dsp:nvSpPr>
        <dsp:cNvPr id="0" name=""/>
        <dsp:cNvSpPr/>
      </dsp:nvSpPr>
      <dsp:spPr>
        <a:xfrm>
          <a:off x="4677606" y="867"/>
          <a:ext cx="998462" cy="998462"/>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Introduce </a:t>
          </a:r>
          <a:endParaRPr lang="en-GB" sz="1300" kern="1200"/>
        </a:p>
      </dsp:txBody>
      <dsp:txXfrm>
        <a:off x="4823827" y="147088"/>
        <a:ext cx="706020" cy="706020"/>
      </dsp:txXfrm>
    </dsp:sp>
    <dsp:sp modelId="{48ED3E3A-5277-44EC-B6BB-4C8CA62C56F7}">
      <dsp:nvSpPr>
        <dsp:cNvPr id="0" name=""/>
        <dsp:cNvSpPr/>
      </dsp:nvSpPr>
      <dsp:spPr>
        <a:xfrm rot="2160000">
          <a:off x="5644387" y="767536"/>
          <a:ext cx="264905" cy="33698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5651976" y="811576"/>
        <a:ext cx="185434" cy="202189"/>
      </dsp:txXfrm>
    </dsp:sp>
    <dsp:sp modelId="{23FCE3D0-6F8E-44C9-B409-BC7CFE809C33}">
      <dsp:nvSpPr>
        <dsp:cNvPr id="0" name=""/>
        <dsp:cNvSpPr/>
      </dsp:nvSpPr>
      <dsp:spPr>
        <a:xfrm>
          <a:off x="5889743" y="881537"/>
          <a:ext cx="998462" cy="998462"/>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Collate</a:t>
          </a:r>
          <a:endParaRPr lang="en-GB" sz="1300" kern="1200"/>
        </a:p>
      </dsp:txBody>
      <dsp:txXfrm>
        <a:off x="6035964" y="1027758"/>
        <a:ext cx="706020" cy="706020"/>
      </dsp:txXfrm>
    </dsp:sp>
    <dsp:sp modelId="{C26AB1BD-198A-403F-ACFC-DB9158C75877}">
      <dsp:nvSpPr>
        <dsp:cNvPr id="0" name=""/>
        <dsp:cNvSpPr/>
      </dsp:nvSpPr>
      <dsp:spPr>
        <a:xfrm rot="6480000">
          <a:off x="6027341" y="1917623"/>
          <a:ext cx="264905" cy="33698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6079355" y="1947228"/>
        <a:ext cx="185434" cy="202189"/>
      </dsp:txXfrm>
    </dsp:sp>
    <dsp:sp modelId="{33A81D4F-18B8-4F03-8EB9-004A7EC981CE}">
      <dsp:nvSpPr>
        <dsp:cNvPr id="0" name=""/>
        <dsp:cNvSpPr/>
      </dsp:nvSpPr>
      <dsp:spPr>
        <a:xfrm>
          <a:off x="5426748" y="2306490"/>
          <a:ext cx="998462" cy="998462"/>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Present</a:t>
          </a:r>
          <a:endParaRPr lang="en-GB" sz="1300" kern="1200"/>
        </a:p>
      </dsp:txBody>
      <dsp:txXfrm>
        <a:off x="5572969" y="2452711"/>
        <a:ext cx="706020" cy="706020"/>
      </dsp:txXfrm>
    </dsp:sp>
    <dsp:sp modelId="{DA498641-79F3-42F9-B355-4C585BDD41E5}">
      <dsp:nvSpPr>
        <dsp:cNvPr id="0" name=""/>
        <dsp:cNvSpPr/>
      </dsp:nvSpPr>
      <dsp:spPr>
        <a:xfrm rot="10800000">
          <a:off x="5051881" y="2637230"/>
          <a:ext cx="264905" cy="33698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5131352" y="2704626"/>
        <a:ext cx="185434" cy="202189"/>
      </dsp:txXfrm>
    </dsp:sp>
    <dsp:sp modelId="{99982A29-D23E-42BD-A026-98B17458D381}">
      <dsp:nvSpPr>
        <dsp:cNvPr id="0" name=""/>
        <dsp:cNvSpPr/>
      </dsp:nvSpPr>
      <dsp:spPr>
        <a:xfrm>
          <a:off x="3928464" y="2306490"/>
          <a:ext cx="998462" cy="998462"/>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Solutions</a:t>
          </a:r>
          <a:endParaRPr lang="en-GB" sz="1300" kern="1200"/>
        </a:p>
      </dsp:txBody>
      <dsp:txXfrm>
        <a:off x="4074685" y="2452711"/>
        <a:ext cx="706020" cy="706020"/>
      </dsp:txXfrm>
    </dsp:sp>
    <dsp:sp modelId="{C091D5D9-B448-4ACD-8C68-15C157A078B4}">
      <dsp:nvSpPr>
        <dsp:cNvPr id="0" name=""/>
        <dsp:cNvSpPr/>
      </dsp:nvSpPr>
      <dsp:spPr>
        <a:xfrm rot="15120000">
          <a:off x="4066061" y="1931884"/>
          <a:ext cx="264905" cy="33698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4118075" y="2037071"/>
        <a:ext cx="185434" cy="202189"/>
      </dsp:txXfrm>
    </dsp:sp>
    <dsp:sp modelId="{EF13FDCA-A18A-40C5-A5D5-0168438CD729}">
      <dsp:nvSpPr>
        <dsp:cNvPr id="0" name=""/>
        <dsp:cNvSpPr/>
      </dsp:nvSpPr>
      <dsp:spPr>
        <a:xfrm>
          <a:off x="3465468" y="881537"/>
          <a:ext cx="998462" cy="998462"/>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Feedback</a:t>
          </a:r>
          <a:endParaRPr lang="en-GB" sz="1300" kern="1200"/>
        </a:p>
      </dsp:txBody>
      <dsp:txXfrm>
        <a:off x="3611689" y="1027758"/>
        <a:ext cx="706020" cy="706020"/>
      </dsp:txXfrm>
    </dsp:sp>
    <dsp:sp modelId="{28FE51C7-F5C1-48F0-8823-8C081B1F4746}">
      <dsp:nvSpPr>
        <dsp:cNvPr id="0" name=""/>
        <dsp:cNvSpPr/>
      </dsp:nvSpPr>
      <dsp:spPr>
        <a:xfrm rot="19440000">
          <a:off x="4432250" y="776349"/>
          <a:ext cx="264905" cy="33698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439839" y="867101"/>
        <a:ext cx="185434" cy="2021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ED487-F9EB-4D3C-9A0C-1670C7C33240}">
      <dsp:nvSpPr>
        <dsp:cNvPr id="0" name=""/>
        <dsp:cNvSpPr/>
      </dsp:nvSpPr>
      <dsp:spPr>
        <a:xfrm>
          <a:off x="276834" y="2162"/>
          <a:ext cx="2133932" cy="128035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Survey </a:t>
          </a:r>
        </a:p>
      </dsp:txBody>
      <dsp:txXfrm>
        <a:off x="276834" y="2162"/>
        <a:ext cx="2133932" cy="1280359"/>
      </dsp:txXfrm>
    </dsp:sp>
    <dsp:sp modelId="{D257E85D-8337-4BE0-B61B-7BF7A16D8704}">
      <dsp:nvSpPr>
        <dsp:cNvPr id="0" name=""/>
        <dsp:cNvSpPr/>
      </dsp:nvSpPr>
      <dsp:spPr>
        <a:xfrm>
          <a:off x="2624160" y="2162"/>
          <a:ext cx="2133932" cy="128035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Microsoft Teams</a:t>
          </a:r>
        </a:p>
      </dsp:txBody>
      <dsp:txXfrm>
        <a:off x="2624160" y="2162"/>
        <a:ext cx="2133932" cy="1280359"/>
      </dsp:txXfrm>
    </dsp:sp>
    <dsp:sp modelId="{024B1ED4-3268-4946-AF83-8C1A08740EA2}">
      <dsp:nvSpPr>
        <dsp:cNvPr id="0" name=""/>
        <dsp:cNvSpPr/>
      </dsp:nvSpPr>
      <dsp:spPr>
        <a:xfrm>
          <a:off x="4971486" y="2162"/>
          <a:ext cx="2133932" cy="128035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Email Groups </a:t>
          </a:r>
        </a:p>
      </dsp:txBody>
      <dsp:txXfrm>
        <a:off x="4971486" y="2162"/>
        <a:ext cx="2133932" cy="1280359"/>
      </dsp:txXfrm>
    </dsp:sp>
    <dsp:sp modelId="{63D2B390-2662-44A1-881F-BA5A12D33ACE}">
      <dsp:nvSpPr>
        <dsp:cNvPr id="0" name=""/>
        <dsp:cNvSpPr/>
      </dsp:nvSpPr>
      <dsp:spPr>
        <a:xfrm>
          <a:off x="1450497" y="1495915"/>
          <a:ext cx="2133932" cy="128035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Informal discussion</a:t>
          </a:r>
        </a:p>
      </dsp:txBody>
      <dsp:txXfrm>
        <a:off x="1450497" y="1495915"/>
        <a:ext cx="2133932" cy="1280359"/>
      </dsp:txXfrm>
    </dsp:sp>
    <dsp:sp modelId="{DCC6E4C1-08E7-4CCD-881F-214CEAFC5A0F}">
      <dsp:nvSpPr>
        <dsp:cNvPr id="0" name=""/>
        <dsp:cNvSpPr/>
      </dsp:nvSpPr>
      <dsp:spPr>
        <a:xfrm>
          <a:off x="3797823" y="1495915"/>
          <a:ext cx="2133932" cy="128035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Social Media</a:t>
          </a:r>
        </a:p>
      </dsp:txBody>
      <dsp:txXfrm>
        <a:off x="3797823" y="1495915"/>
        <a:ext cx="2133932" cy="12803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ECF23-72BC-4783-AA28-1004BEBCD93D}">
      <dsp:nvSpPr>
        <dsp:cNvPr id="0" name=""/>
        <dsp:cNvSpPr/>
      </dsp:nvSpPr>
      <dsp:spPr>
        <a:xfrm>
          <a:off x="0" y="1921"/>
          <a:ext cx="5924550" cy="9737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3BBA33-FF5C-46B9-BE4A-6880DC39CDE9}">
      <dsp:nvSpPr>
        <dsp:cNvPr id="0" name=""/>
        <dsp:cNvSpPr/>
      </dsp:nvSpPr>
      <dsp:spPr>
        <a:xfrm>
          <a:off x="294559" y="221014"/>
          <a:ext cx="535561" cy="5355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2AC0F3-91E2-491D-B0CF-51025E912CDA}">
      <dsp:nvSpPr>
        <dsp:cNvPr id="0" name=""/>
        <dsp:cNvSpPr/>
      </dsp:nvSpPr>
      <dsp:spPr>
        <a:xfrm>
          <a:off x="1124680" y="1921"/>
          <a:ext cx="4799869" cy="973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55" tIns="103055" rIns="103055" bIns="103055" numCol="1" spcCol="1270" anchor="ctr" anchorCtr="0">
          <a:noAutofit/>
        </a:bodyPr>
        <a:lstStyle/>
        <a:p>
          <a:pPr marL="0" lvl="0" indent="0" algn="l" defTabSz="844550">
            <a:lnSpc>
              <a:spcPct val="90000"/>
            </a:lnSpc>
            <a:spcBef>
              <a:spcPct val="0"/>
            </a:spcBef>
            <a:spcAft>
              <a:spcPct val="35000"/>
            </a:spcAft>
            <a:buNone/>
          </a:pPr>
          <a:r>
            <a:rPr lang="en-US" sz="1900" b="1" kern="1200"/>
            <a:t>What questions should I ask to collect quality feedback?</a:t>
          </a:r>
          <a:endParaRPr lang="en-US" sz="1900" kern="1200"/>
        </a:p>
      </dsp:txBody>
      <dsp:txXfrm>
        <a:off x="1124680" y="1921"/>
        <a:ext cx="4799869" cy="973748"/>
      </dsp:txXfrm>
    </dsp:sp>
    <dsp:sp modelId="{E214E4FF-8DD9-4A15-BB07-7236DAED4C31}">
      <dsp:nvSpPr>
        <dsp:cNvPr id="0" name=""/>
        <dsp:cNvSpPr/>
      </dsp:nvSpPr>
      <dsp:spPr>
        <a:xfrm>
          <a:off x="0" y="1219107"/>
          <a:ext cx="5924550" cy="9737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C0846D-7E5E-43F7-83BE-81EAE81D1DA8}">
      <dsp:nvSpPr>
        <dsp:cNvPr id="0" name=""/>
        <dsp:cNvSpPr/>
      </dsp:nvSpPr>
      <dsp:spPr>
        <a:xfrm>
          <a:off x="294559" y="1438200"/>
          <a:ext cx="535561" cy="5355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5F1AEC-F727-4C55-A403-C4D23C1E55EA}">
      <dsp:nvSpPr>
        <dsp:cNvPr id="0" name=""/>
        <dsp:cNvSpPr/>
      </dsp:nvSpPr>
      <dsp:spPr>
        <a:xfrm>
          <a:off x="1124680" y="1219107"/>
          <a:ext cx="4799869" cy="973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55" tIns="103055" rIns="103055" bIns="103055" numCol="1" spcCol="1270" anchor="ctr" anchorCtr="0">
          <a:noAutofit/>
        </a:bodyPr>
        <a:lstStyle/>
        <a:p>
          <a:pPr marL="0" lvl="0" indent="0" algn="l" defTabSz="844550">
            <a:lnSpc>
              <a:spcPct val="90000"/>
            </a:lnSpc>
            <a:spcBef>
              <a:spcPct val="0"/>
            </a:spcBef>
            <a:spcAft>
              <a:spcPct val="35000"/>
            </a:spcAft>
            <a:buNone/>
          </a:pPr>
          <a:r>
            <a:rPr lang="en-US" sz="1900" kern="1200"/>
            <a:t>Using</a:t>
          </a:r>
          <a:r>
            <a:rPr lang="en-US" sz="1900" b="1" kern="1200"/>
            <a:t> </a:t>
          </a:r>
          <a:r>
            <a:rPr lang="en-US" sz="1900" kern="1200"/>
            <a:t>good questioning technique will help you gain useful information.</a:t>
          </a:r>
        </a:p>
      </dsp:txBody>
      <dsp:txXfrm>
        <a:off x="1124680" y="1219107"/>
        <a:ext cx="4799869" cy="973748"/>
      </dsp:txXfrm>
    </dsp:sp>
    <dsp:sp modelId="{797C9955-9C0D-46CF-B34A-E713ACC3A5C4}">
      <dsp:nvSpPr>
        <dsp:cNvPr id="0" name=""/>
        <dsp:cNvSpPr/>
      </dsp:nvSpPr>
      <dsp:spPr>
        <a:xfrm>
          <a:off x="0" y="2436293"/>
          <a:ext cx="5924550" cy="9737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619AB4-BE16-4CD3-8D28-A61EBF0BAFAA}">
      <dsp:nvSpPr>
        <dsp:cNvPr id="0" name=""/>
        <dsp:cNvSpPr/>
      </dsp:nvSpPr>
      <dsp:spPr>
        <a:xfrm>
          <a:off x="294559" y="2655387"/>
          <a:ext cx="535561" cy="5355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6FF306-E910-4080-96DB-383F7F429877}">
      <dsp:nvSpPr>
        <dsp:cNvPr id="0" name=""/>
        <dsp:cNvSpPr/>
      </dsp:nvSpPr>
      <dsp:spPr>
        <a:xfrm>
          <a:off x="1124680" y="2436293"/>
          <a:ext cx="2666047" cy="973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55" tIns="103055" rIns="103055" bIns="103055" numCol="1" spcCol="1270" anchor="ctr" anchorCtr="0">
          <a:noAutofit/>
        </a:bodyPr>
        <a:lstStyle/>
        <a:p>
          <a:pPr marL="0" lvl="0" indent="0" algn="l" defTabSz="844550">
            <a:lnSpc>
              <a:spcPct val="90000"/>
            </a:lnSpc>
            <a:spcBef>
              <a:spcPct val="0"/>
            </a:spcBef>
            <a:spcAft>
              <a:spcPct val="35000"/>
            </a:spcAft>
            <a:buNone/>
          </a:pPr>
          <a:r>
            <a:rPr lang="en-US" sz="1900" kern="1200"/>
            <a:t>There are 3 main types of question:</a:t>
          </a:r>
        </a:p>
      </dsp:txBody>
      <dsp:txXfrm>
        <a:off x="1124680" y="2436293"/>
        <a:ext cx="2666047" cy="973748"/>
      </dsp:txXfrm>
    </dsp:sp>
    <dsp:sp modelId="{43E953C1-4062-4326-A834-C67B95287184}">
      <dsp:nvSpPr>
        <dsp:cNvPr id="0" name=""/>
        <dsp:cNvSpPr/>
      </dsp:nvSpPr>
      <dsp:spPr>
        <a:xfrm>
          <a:off x="3790727" y="2436293"/>
          <a:ext cx="2133822" cy="973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55" tIns="103055" rIns="103055" bIns="103055" numCol="1" spcCol="1270" anchor="ctr" anchorCtr="0">
          <a:noAutofit/>
        </a:bodyPr>
        <a:lstStyle/>
        <a:p>
          <a:pPr marL="0" lvl="0" indent="0" algn="l" defTabSz="622300">
            <a:lnSpc>
              <a:spcPct val="90000"/>
            </a:lnSpc>
            <a:spcBef>
              <a:spcPct val="0"/>
            </a:spcBef>
            <a:spcAft>
              <a:spcPct val="35000"/>
            </a:spcAft>
            <a:buNone/>
          </a:pPr>
          <a:r>
            <a:rPr lang="en-US" sz="1400" kern="1200"/>
            <a:t>Closed</a:t>
          </a:r>
        </a:p>
        <a:p>
          <a:pPr marL="0" lvl="0" indent="0" algn="l" defTabSz="622300">
            <a:lnSpc>
              <a:spcPct val="90000"/>
            </a:lnSpc>
            <a:spcBef>
              <a:spcPct val="0"/>
            </a:spcBef>
            <a:spcAft>
              <a:spcPct val="35000"/>
            </a:spcAft>
            <a:buNone/>
          </a:pPr>
          <a:r>
            <a:rPr lang="en-US" sz="1400" kern="1200"/>
            <a:t>Open</a:t>
          </a:r>
        </a:p>
        <a:p>
          <a:pPr marL="0" lvl="0" indent="0" algn="l" defTabSz="622300">
            <a:lnSpc>
              <a:spcPct val="90000"/>
            </a:lnSpc>
            <a:spcBef>
              <a:spcPct val="0"/>
            </a:spcBef>
            <a:spcAft>
              <a:spcPct val="35000"/>
            </a:spcAft>
            <a:buNone/>
          </a:pPr>
          <a:r>
            <a:rPr lang="en-US" sz="1400" kern="1200"/>
            <a:t>Probing</a:t>
          </a:r>
        </a:p>
      </dsp:txBody>
      <dsp:txXfrm>
        <a:off x="3790727" y="2436293"/>
        <a:ext cx="2133822" cy="973748"/>
      </dsp:txXfrm>
    </dsp:sp>
    <dsp:sp modelId="{DFA72A60-0198-4A54-878E-CEDE1D15F3AC}">
      <dsp:nvSpPr>
        <dsp:cNvPr id="0" name=""/>
        <dsp:cNvSpPr/>
      </dsp:nvSpPr>
      <dsp:spPr>
        <a:xfrm>
          <a:off x="0" y="3653479"/>
          <a:ext cx="5924550" cy="9737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546F01-BB1D-4BB6-9794-D070F4839EDD}">
      <dsp:nvSpPr>
        <dsp:cNvPr id="0" name=""/>
        <dsp:cNvSpPr/>
      </dsp:nvSpPr>
      <dsp:spPr>
        <a:xfrm>
          <a:off x="294559" y="3872573"/>
          <a:ext cx="535561" cy="5355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42D266-EDE1-4576-9FF6-1BC5420FE1AA}">
      <dsp:nvSpPr>
        <dsp:cNvPr id="0" name=""/>
        <dsp:cNvSpPr/>
      </dsp:nvSpPr>
      <dsp:spPr>
        <a:xfrm>
          <a:off x="1124680" y="3653479"/>
          <a:ext cx="4799869" cy="973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55" tIns="103055" rIns="103055" bIns="103055" numCol="1" spcCol="1270" anchor="ctr" anchorCtr="0">
          <a:noAutofit/>
        </a:bodyPr>
        <a:lstStyle/>
        <a:p>
          <a:pPr marL="0" lvl="0" indent="0" algn="l" defTabSz="844550">
            <a:lnSpc>
              <a:spcPct val="90000"/>
            </a:lnSpc>
            <a:spcBef>
              <a:spcPct val="0"/>
            </a:spcBef>
            <a:spcAft>
              <a:spcPct val="35000"/>
            </a:spcAft>
            <a:buNone/>
          </a:pPr>
          <a:r>
            <a:rPr lang="en-US" sz="1900" kern="1200"/>
            <a:t>Using well-structured questions will allow you to get specific and detailed information from your classmates</a:t>
          </a:r>
        </a:p>
      </dsp:txBody>
      <dsp:txXfrm>
        <a:off x="1124680" y="3653479"/>
        <a:ext cx="4799869" cy="9737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265B3-99BA-4CD6-A3E8-1F88F836B561}">
      <dsp:nvSpPr>
        <dsp:cNvPr id="0" name=""/>
        <dsp:cNvSpPr/>
      </dsp:nvSpPr>
      <dsp:spPr>
        <a:xfrm>
          <a:off x="0" y="1921"/>
          <a:ext cx="5924550" cy="9737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D2A23-6C20-4DDB-91CE-C24D8B4FB53B}">
      <dsp:nvSpPr>
        <dsp:cNvPr id="0" name=""/>
        <dsp:cNvSpPr/>
      </dsp:nvSpPr>
      <dsp:spPr>
        <a:xfrm>
          <a:off x="294559" y="221014"/>
          <a:ext cx="535561" cy="5355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EC9391-B944-47C6-A306-17C2173554D5}">
      <dsp:nvSpPr>
        <dsp:cNvPr id="0" name=""/>
        <dsp:cNvSpPr/>
      </dsp:nvSpPr>
      <dsp:spPr>
        <a:xfrm>
          <a:off x="1124680" y="1921"/>
          <a:ext cx="4799869" cy="973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55" tIns="103055" rIns="103055" bIns="103055" numCol="1" spcCol="1270" anchor="ctr" anchorCtr="0">
          <a:noAutofit/>
        </a:bodyPr>
        <a:lstStyle/>
        <a:p>
          <a:pPr marL="0" lvl="0" indent="0" algn="l" defTabSz="933450">
            <a:lnSpc>
              <a:spcPct val="90000"/>
            </a:lnSpc>
            <a:spcBef>
              <a:spcPct val="0"/>
            </a:spcBef>
            <a:spcAft>
              <a:spcPct val="35000"/>
            </a:spcAft>
            <a:buNone/>
          </a:pPr>
          <a:r>
            <a:rPr lang="it-IT" sz="2100" kern="1200"/>
            <a:t>Who? – know who you are presenting it to, know your audience </a:t>
          </a:r>
          <a:endParaRPr lang="en-US" sz="2100" kern="1200"/>
        </a:p>
      </dsp:txBody>
      <dsp:txXfrm>
        <a:off x="1124680" y="1921"/>
        <a:ext cx="4799869" cy="973748"/>
      </dsp:txXfrm>
    </dsp:sp>
    <dsp:sp modelId="{F2969C46-E370-44FD-A120-B19C2DB85FDD}">
      <dsp:nvSpPr>
        <dsp:cNvPr id="0" name=""/>
        <dsp:cNvSpPr/>
      </dsp:nvSpPr>
      <dsp:spPr>
        <a:xfrm>
          <a:off x="0" y="1219107"/>
          <a:ext cx="5924550" cy="9737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2D28F7-726A-49A9-80A3-3BE56A1724F7}">
      <dsp:nvSpPr>
        <dsp:cNvPr id="0" name=""/>
        <dsp:cNvSpPr/>
      </dsp:nvSpPr>
      <dsp:spPr>
        <a:xfrm>
          <a:off x="294559" y="1438200"/>
          <a:ext cx="535561" cy="5355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4969C1-64A9-4A87-B77B-B2E02E67129B}">
      <dsp:nvSpPr>
        <dsp:cNvPr id="0" name=""/>
        <dsp:cNvSpPr/>
      </dsp:nvSpPr>
      <dsp:spPr>
        <a:xfrm>
          <a:off x="1124680" y="1219107"/>
          <a:ext cx="4799869" cy="973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55" tIns="103055" rIns="103055" bIns="103055" numCol="1" spcCol="1270" anchor="ctr" anchorCtr="0">
          <a:noAutofit/>
        </a:bodyPr>
        <a:lstStyle/>
        <a:p>
          <a:pPr marL="0" lvl="0" indent="0" algn="l" defTabSz="933450">
            <a:lnSpc>
              <a:spcPct val="90000"/>
            </a:lnSpc>
            <a:spcBef>
              <a:spcPct val="0"/>
            </a:spcBef>
            <a:spcAft>
              <a:spcPct val="35000"/>
            </a:spcAft>
            <a:buNone/>
          </a:pPr>
          <a:r>
            <a:rPr lang="it-IT" sz="2100" kern="1200"/>
            <a:t>Why? – why is the evidence important </a:t>
          </a:r>
          <a:endParaRPr lang="en-US" sz="2100" kern="1200"/>
        </a:p>
      </dsp:txBody>
      <dsp:txXfrm>
        <a:off x="1124680" y="1219107"/>
        <a:ext cx="4799869" cy="973748"/>
      </dsp:txXfrm>
    </dsp:sp>
    <dsp:sp modelId="{F280D62F-2519-47BF-BAE3-D61A428A814C}">
      <dsp:nvSpPr>
        <dsp:cNvPr id="0" name=""/>
        <dsp:cNvSpPr/>
      </dsp:nvSpPr>
      <dsp:spPr>
        <a:xfrm>
          <a:off x="0" y="2436293"/>
          <a:ext cx="5924550" cy="9737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72617A-FF33-40CB-AAFF-2EF3E4A73697}">
      <dsp:nvSpPr>
        <dsp:cNvPr id="0" name=""/>
        <dsp:cNvSpPr/>
      </dsp:nvSpPr>
      <dsp:spPr>
        <a:xfrm>
          <a:off x="294559" y="2655387"/>
          <a:ext cx="535561" cy="5355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218525-1268-42A0-B081-AB1B4A76D74B}">
      <dsp:nvSpPr>
        <dsp:cNvPr id="0" name=""/>
        <dsp:cNvSpPr/>
      </dsp:nvSpPr>
      <dsp:spPr>
        <a:xfrm>
          <a:off x="1124680" y="2436293"/>
          <a:ext cx="4799869" cy="973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55" tIns="103055" rIns="103055" bIns="103055" numCol="1" spcCol="1270" anchor="ctr" anchorCtr="0">
          <a:noAutofit/>
        </a:bodyPr>
        <a:lstStyle/>
        <a:p>
          <a:pPr marL="0" lvl="0" indent="0" algn="l" defTabSz="933450">
            <a:lnSpc>
              <a:spcPct val="90000"/>
            </a:lnSpc>
            <a:spcBef>
              <a:spcPct val="0"/>
            </a:spcBef>
            <a:spcAft>
              <a:spcPct val="35000"/>
            </a:spcAft>
            <a:buNone/>
          </a:pPr>
          <a:r>
            <a:rPr lang="it-IT" sz="2100" kern="1200"/>
            <a:t>Outcome? – have recommendations prepared </a:t>
          </a:r>
          <a:endParaRPr lang="en-US" sz="2100" kern="1200"/>
        </a:p>
      </dsp:txBody>
      <dsp:txXfrm>
        <a:off x="1124680" y="2436293"/>
        <a:ext cx="4799869" cy="973748"/>
      </dsp:txXfrm>
    </dsp:sp>
    <dsp:sp modelId="{FBE42317-B65C-4D31-9F27-6F18DC95C12A}">
      <dsp:nvSpPr>
        <dsp:cNvPr id="0" name=""/>
        <dsp:cNvSpPr/>
      </dsp:nvSpPr>
      <dsp:spPr>
        <a:xfrm>
          <a:off x="0" y="3653479"/>
          <a:ext cx="5924550" cy="9737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502DF5-96FD-40F4-9292-F2D9550CEF09}">
      <dsp:nvSpPr>
        <dsp:cNvPr id="0" name=""/>
        <dsp:cNvSpPr/>
      </dsp:nvSpPr>
      <dsp:spPr>
        <a:xfrm>
          <a:off x="294559" y="3872573"/>
          <a:ext cx="535561" cy="5355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FD35BE-BFB8-4A47-9F9C-FE6DB59B3A35}">
      <dsp:nvSpPr>
        <dsp:cNvPr id="0" name=""/>
        <dsp:cNvSpPr/>
      </dsp:nvSpPr>
      <dsp:spPr>
        <a:xfrm>
          <a:off x="1124680" y="3653479"/>
          <a:ext cx="4799869" cy="973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55" tIns="103055" rIns="103055" bIns="103055" numCol="1" spcCol="1270" anchor="ctr" anchorCtr="0">
          <a:noAutofit/>
        </a:bodyPr>
        <a:lstStyle/>
        <a:p>
          <a:pPr marL="0" lvl="0" indent="0" algn="l" defTabSz="933450">
            <a:lnSpc>
              <a:spcPct val="90000"/>
            </a:lnSpc>
            <a:spcBef>
              <a:spcPct val="0"/>
            </a:spcBef>
            <a:spcAft>
              <a:spcPct val="35000"/>
            </a:spcAft>
            <a:buNone/>
          </a:pPr>
          <a:r>
            <a:rPr lang="it-IT" sz="2100" kern="1200"/>
            <a:t>Knowledge? – make sure you know what you are talking about </a:t>
          </a:r>
          <a:endParaRPr lang="en-US" sz="2100" kern="1200"/>
        </a:p>
      </dsp:txBody>
      <dsp:txXfrm>
        <a:off x="1124680" y="3653479"/>
        <a:ext cx="4799869" cy="973748"/>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744D39-3048-4E76-A89D-557AA3B40300}" type="datetimeFigureOut">
              <a:rPr lang="en-GB" smtClean="0"/>
              <a:t>09/10/2024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10F536-F6F7-48C0-9B05-28FFFB0A389E}" type="slidenum">
              <a:rPr lang="en-GB" smtClean="0"/>
              <a:t>‹#›</a:t>
            </a:fld>
            <a:endParaRPr lang="en-GB"/>
          </a:p>
        </p:txBody>
      </p:sp>
    </p:spTree>
    <p:extLst>
      <p:ext uri="{BB962C8B-B14F-4D97-AF65-F5344CB8AC3E}">
        <p14:creationId xmlns:p14="http://schemas.microsoft.com/office/powerpoint/2010/main" val="225631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a:t>
            </a:fld>
            <a:endParaRPr lang="en-GB"/>
          </a:p>
        </p:txBody>
      </p:sp>
      <p:sp>
        <p:nvSpPr>
          <p:cNvPr id="5" name="Date Placeholder 4">
            <a:extLst>
              <a:ext uri="{FF2B5EF4-FFF2-40B4-BE49-F238E27FC236}">
                <a16:creationId xmlns:a16="http://schemas.microsoft.com/office/drawing/2014/main" id="{7B638BEA-13B4-4493-97CD-5DE130591975}"/>
              </a:ext>
            </a:extLst>
          </p:cNvPr>
          <p:cNvSpPr>
            <a:spLocks noGrp="1"/>
          </p:cNvSpPr>
          <p:nvPr>
            <p:ph type="dt" idx="1"/>
          </p:nvPr>
        </p:nvSpPr>
        <p:spPr/>
        <p:txBody>
          <a:bodyPr/>
          <a:lstStyle/>
          <a:p>
            <a:pPr rtl="0"/>
            <a:fld id="{1A5657D3-E8CC-402E-9DD0-BFC4FEBDA829}" type="datetime1">
              <a:rPr lang="en-GB" smtClean="0"/>
              <a:t>09/10/2024</a:t>
            </a:fld>
            <a:endParaRPr lang="en-GB"/>
          </a:p>
        </p:txBody>
      </p:sp>
    </p:spTree>
    <p:extLst>
      <p:ext uri="{BB962C8B-B14F-4D97-AF65-F5344CB8AC3E}">
        <p14:creationId xmlns:p14="http://schemas.microsoft.com/office/powerpoint/2010/main" val="156083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3F273B-F467-4BCA-9F91-08DC00614CCC}" type="slidenum">
              <a:rPr lang="en-GB" smtClean="0"/>
              <a:t>19</a:t>
            </a:fld>
            <a:endParaRPr lang="en-GB"/>
          </a:p>
        </p:txBody>
      </p:sp>
    </p:spTree>
    <p:extLst>
      <p:ext uri="{BB962C8B-B14F-4D97-AF65-F5344CB8AC3E}">
        <p14:creationId xmlns:p14="http://schemas.microsoft.com/office/powerpoint/2010/main" val="796661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9D22E5-53F8-48FC-AFBD-803FF5B787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58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9D22E5-53F8-48FC-AFBD-803FF5B78752}" type="slidenum">
              <a:rPr lang="en-GB" smtClean="0"/>
              <a:t>28</a:t>
            </a:fld>
            <a:endParaRPr lang="en-GB"/>
          </a:p>
        </p:txBody>
      </p:sp>
    </p:spTree>
    <p:extLst>
      <p:ext uri="{BB962C8B-B14F-4D97-AF65-F5344CB8AC3E}">
        <p14:creationId xmlns:p14="http://schemas.microsoft.com/office/powerpoint/2010/main" val="34834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1610F536-F6F7-48C0-9B05-28FFFB0A389E}" type="slidenum">
              <a:rPr lang="en-GB" smtClean="0"/>
              <a:t>6</a:t>
            </a:fld>
            <a:endParaRPr lang="en-GB"/>
          </a:p>
        </p:txBody>
      </p:sp>
    </p:spTree>
    <p:extLst>
      <p:ext uri="{BB962C8B-B14F-4D97-AF65-F5344CB8AC3E}">
        <p14:creationId xmlns:p14="http://schemas.microsoft.com/office/powerpoint/2010/main" val="393311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LUCIE</a:t>
            </a:r>
          </a:p>
          <a:p>
            <a:r>
              <a:rPr lang="en-GB"/>
              <a:t>Listen</a:t>
            </a:r>
          </a:p>
          <a:p>
            <a:r>
              <a:rPr lang="en-GB"/>
              <a:t>Understand</a:t>
            </a:r>
          </a:p>
          <a:p>
            <a:r>
              <a:rPr lang="en-GB"/>
              <a:t>Change</a:t>
            </a:r>
          </a:p>
          <a:p>
            <a:r>
              <a:rPr lang="en-GB"/>
              <a:t>Implement</a:t>
            </a:r>
          </a:p>
          <a:p>
            <a:r>
              <a:rPr lang="en-GB"/>
              <a:t>Evaluate</a:t>
            </a:r>
          </a:p>
        </p:txBody>
      </p:sp>
      <p:sp>
        <p:nvSpPr>
          <p:cNvPr id="4" name="Slide Number Placeholder 3"/>
          <p:cNvSpPr>
            <a:spLocks noGrp="1"/>
          </p:cNvSpPr>
          <p:nvPr>
            <p:ph type="sldNum" sz="quarter" idx="5"/>
          </p:nvPr>
        </p:nvSpPr>
        <p:spPr/>
        <p:txBody>
          <a:bodyPr/>
          <a:lstStyle/>
          <a:p>
            <a:fld id="{F73F273B-F467-4BCA-9F91-08DC00614CCC}" type="slidenum">
              <a:rPr lang="en-GB" smtClean="0"/>
              <a:t>9</a:t>
            </a:fld>
            <a:endParaRPr lang="en-GB"/>
          </a:p>
        </p:txBody>
      </p:sp>
    </p:spTree>
    <p:extLst>
      <p:ext uri="{BB962C8B-B14F-4D97-AF65-F5344CB8AC3E}">
        <p14:creationId xmlns:p14="http://schemas.microsoft.com/office/powerpoint/2010/main" val="359492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Exercise to get them think of ways to get feedback </a:t>
            </a:r>
          </a:p>
          <a:p>
            <a:r>
              <a:rPr lang="en-GB"/>
              <a:t>Duration:</a:t>
            </a:r>
            <a:r>
              <a:rPr lang="en-GB" baseline="0"/>
              <a:t> 10 minutes </a:t>
            </a:r>
          </a:p>
          <a:p>
            <a:endParaRPr lang="en-GB" baseline="0"/>
          </a:p>
          <a:p>
            <a:endParaRPr lang="en-GB" baseline="0"/>
          </a:p>
          <a:p>
            <a:r>
              <a:rPr lang="en-GB" baseline="0"/>
              <a:t>There are many ways which you can get feedback from your class</a:t>
            </a:r>
          </a:p>
          <a:p>
            <a:endParaRPr lang="en-GB" baseline="0"/>
          </a:p>
          <a:p>
            <a:r>
              <a:rPr lang="en-GB" baseline="0"/>
              <a:t>Exercise: Go through each of these methods in turn. Allow 60 – 90 seconds for students to write in the chat about the advantages or disadvantages of each method.</a:t>
            </a:r>
          </a:p>
          <a:p>
            <a:endParaRPr lang="en-GB" baseline="0"/>
          </a:p>
          <a:p>
            <a:endParaRPr lang="en-GB" baseline="0"/>
          </a:p>
          <a:p>
            <a:r>
              <a:rPr lang="en-GB" baseline="0"/>
              <a:t>Due to COVID-19 online spaces are going to be the main ways of receiving feedback. What other platforms might a rep use, how might they use them?</a:t>
            </a:r>
          </a:p>
          <a:p>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Here are the training links for teams: </a:t>
            </a:r>
            <a:r>
              <a:rPr lang="en-US" sz="1200" b="1" i="0" kern="1200">
                <a:solidFill>
                  <a:schemeClr val="tx1"/>
                </a:solidFill>
                <a:effectLst/>
                <a:latin typeface="+mn-lt"/>
                <a:ea typeface="+mn-ea"/>
                <a:cs typeface="+mn-cs"/>
              </a:rPr>
              <a:t>Microsoft Teams Online Training Resources</a:t>
            </a:r>
            <a:br>
              <a:rPr lang="en-US" sz="1200" b="0" i="0" kern="1200">
                <a:solidFill>
                  <a:schemeClr val="tx1"/>
                </a:solidFill>
                <a:effectLst/>
                <a:latin typeface="+mn-lt"/>
                <a:ea typeface="+mn-ea"/>
                <a:cs typeface="+mn-cs"/>
              </a:rPr>
            </a:br>
            <a:r>
              <a:rPr lang="en-US" sz="1200" b="0" i="0" u="sng" kern="1200">
                <a:solidFill>
                  <a:schemeClr val="tx1"/>
                </a:solidFill>
                <a:effectLst/>
                <a:latin typeface="+mn-lt"/>
                <a:ea typeface="+mn-ea"/>
                <a:cs typeface="+mn-cs"/>
                <a:hlinkClick r:id="rId3" tooltip="https://support.microsoft.com/en-gb/office/microsoft-teams-video-training-4f108e54-240b-4351-8084-b1089f0d21d7?ui=en-us&amp;rs=en-gb&amp;ad=gb"/>
              </a:rPr>
              <a:t>https://support.microsoft.com/en-gb/office/microsoft-teams-video-training-4f108e54-240b-4351-8084-b1089f0d21d7?ui=en-us&amp;rs=en-gb&amp;ad=gb</a:t>
            </a:r>
            <a:br>
              <a:rPr lang="en-US" sz="1200" b="0" i="0" kern="1200">
                <a:solidFill>
                  <a:schemeClr val="tx1"/>
                </a:solidFill>
                <a:effectLst/>
                <a:latin typeface="+mn-lt"/>
                <a:ea typeface="+mn-ea"/>
                <a:cs typeface="+mn-cs"/>
              </a:rPr>
            </a:br>
            <a:r>
              <a:rPr lang="en-US" sz="1200" b="1" i="0" kern="1200">
                <a:solidFill>
                  <a:schemeClr val="tx1"/>
                </a:solidFill>
                <a:effectLst/>
                <a:latin typeface="+mn-lt"/>
                <a:ea typeface="+mn-ea"/>
                <a:cs typeface="+mn-cs"/>
              </a:rPr>
              <a:t>Teams Demonstration</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This covers:  Notifications about recent activity, private chats, teams, meetings, files and apps  </a:t>
            </a:r>
            <a:br>
              <a:rPr lang="en-US" sz="1200" b="0" i="0" kern="1200">
                <a:solidFill>
                  <a:schemeClr val="tx1"/>
                </a:solidFill>
                <a:effectLst/>
                <a:latin typeface="+mn-lt"/>
                <a:ea typeface="+mn-ea"/>
                <a:cs typeface="+mn-cs"/>
              </a:rPr>
            </a:br>
            <a:r>
              <a:rPr lang="en-US" sz="1200" b="0" i="0" u="sng" kern="1200">
                <a:solidFill>
                  <a:schemeClr val="tx1"/>
                </a:solidFill>
                <a:effectLst/>
                <a:latin typeface="+mn-lt"/>
                <a:ea typeface="+mn-ea"/>
                <a:cs typeface="+mn-cs"/>
                <a:hlinkClick r:id="rId3" tooltip="https://teamsdemo.office.com/#/0/0"/>
              </a:rPr>
              <a:t>https://teamsdemo.office.com/   </a:t>
            </a:r>
            <a:endParaRPr lang="en-US" sz="1200" b="0" i="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3F273B-F467-4BCA-9F91-08DC00614C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34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collecting feedback from your peers, it is important to remember that sometimes you will be collecting personal data. For example, you may receive feedback that could specifically identify your fellow student to the staff liaison committee. It is important to bear this in mind, and we will go on to cover how to depersonalize feedback in the coming slides. Good practice would also be to delete the feedback messages once you have used the information in them. If in doubt – </a:t>
            </a:r>
            <a:r>
              <a:rPr lang="en-US" err="1"/>
              <a:t>annonymous</a:t>
            </a:r>
            <a:r>
              <a:rPr lang="en-US"/>
              <a:t> unless the student gives you permission to </a:t>
            </a:r>
            <a:r>
              <a:rPr lang="en-US" err="1"/>
              <a:t>personalise</a:t>
            </a:r>
            <a:r>
              <a:rPr lang="en-US"/>
              <a:t> it.</a:t>
            </a: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3F273B-F467-4BCA-9F91-08DC00614C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492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a:solidFill>
                  <a:srgbClr val="F47C32"/>
                </a:solidFill>
              </a:rPr>
              <a:t>Being a Class Rep isn’t about going to meetings and complaining!</a:t>
            </a:r>
          </a:p>
          <a:p>
            <a:endParaRPr lang="en-GB" sz="800">
              <a:solidFill>
                <a:srgbClr val="F47C32"/>
              </a:solidFill>
            </a:endParaRPr>
          </a:p>
          <a:p>
            <a:r>
              <a:rPr lang="en-GB" sz="1200">
                <a:solidFill>
                  <a:srgbClr val="F47C32"/>
                </a:solidFill>
              </a:rPr>
              <a:t>Being a Class Rep is about having a constructive dialogue with the university around improving the learning experience</a:t>
            </a:r>
          </a:p>
          <a:p>
            <a:endParaRPr lang="en-GB"/>
          </a:p>
        </p:txBody>
      </p:sp>
      <p:sp>
        <p:nvSpPr>
          <p:cNvPr id="4" name="Segnaposto numero diapositiva 3"/>
          <p:cNvSpPr>
            <a:spLocks noGrp="1"/>
          </p:cNvSpPr>
          <p:nvPr>
            <p:ph type="sldNum" sz="quarter" idx="5"/>
          </p:nvPr>
        </p:nvSpPr>
        <p:spPr/>
        <p:txBody>
          <a:bodyPr/>
          <a:lstStyle/>
          <a:p>
            <a:fld id="{1610F536-F6F7-48C0-9B05-28FFFB0A389E}" type="slidenum">
              <a:rPr lang="en-GB" smtClean="0"/>
              <a:t>13</a:t>
            </a:fld>
            <a:endParaRPr lang="en-GB"/>
          </a:p>
        </p:txBody>
      </p:sp>
    </p:spTree>
    <p:extLst>
      <p:ext uri="{BB962C8B-B14F-4D97-AF65-F5344CB8AC3E}">
        <p14:creationId xmlns:p14="http://schemas.microsoft.com/office/powerpoint/2010/main" val="1896445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Key meeting for Class Reps – one of the best and easiest times to pass on feedback and get solutions – good to have fresh feedback from students as you go into it. And of course feedback to your class afterwards. You can of course arrange your own meetings at any time in the year as necessary to do your job.</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9D22E5-53F8-48FC-AFBD-803FF5B787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340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SSLC Follow up (After</a:t>
            </a:r>
            <a:r>
              <a:rPr lang="en-US" baseline="0"/>
              <a:t> meeting)</a:t>
            </a:r>
          </a:p>
          <a:p>
            <a:pPr marL="285750" indent="-285750">
              <a:buFont typeface="Arial" charset="0"/>
              <a:buChar char="•"/>
            </a:pPr>
            <a:r>
              <a:rPr lang="en-US" sz="2200"/>
              <a:t>Report back to your classmates after the meeting</a:t>
            </a:r>
            <a:endParaRPr lang="en-US" sz="2200">
              <a:cs typeface="Calibri"/>
            </a:endParaRPr>
          </a:p>
          <a:p>
            <a:pPr marL="742950" lvl="1" indent="-285750">
              <a:buFont typeface="Arial" charset="0"/>
              <a:buChar char="•"/>
            </a:pPr>
            <a:r>
              <a:rPr lang="en-US" sz="2200"/>
              <a:t>Email/Social Media/ Teams</a:t>
            </a:r>
            <a:endParaRPr lang="en-US" sz="2200">
              <a:cs typeface="Calibri"/>
            </a:endParaRPr>
          </a:p>
          <a:p>
            <a:pPr marL="742950" lvl="1" indent="-285750">
              <a:buFont typeface="Arial" charset="0"/>
              <a:buChar char="•"/>
            </a:pPr>
            <a:endParaRPr lang="en-US" sz="2200"/>
          </a:p>
          <a:p>
            <a:pPr marL="285750" indent="-285750">
              <a:buFont typeface="Arial" charset="0"/>
              <a:buChar char="•"/>
            </a:pPr>
            <a:r>
              <a:rPr lang="en-US" sz="2200"/>
              <a:t>Follow up on areas of concern</a:t>
            </a:r>
            <a:endParaRPr lang="en-US" sz="2200">
              <a:cs typeface="Calibri"/>
            </a:endParaRPr>
          </a:p>
          <a:p>
            <a:pPr marL="742950" lvl="1" indent="-285750">
              <a:buFont typeface="Arial" charset="0"/>
              <a:buChar char="•"/>
            </a:pPr>
            <a:r>
              <a:rPr lang="en-US" sz="2200"/>
              <a:t>Talk to the staff involved</a:t>
            </a:r>
            <a:endParaRPr lang="en-US" sz="2200">
              <a:cs typeface="Calibri"/>
            </a:endParaRPr>
          </a:p>
          <a:p>
            <a:pPr marL="742950" lvl="1" indent="-285750">
              <a:buFont typeface="Arial" charset="0"/>
              <a:buChar char="•"/>
            </a:pPr>
            <a:r>
              <a:rPr lang="en-US" sz="2200"/>
              <a:t>Feed back to your fellow students!</a:t>
            </a:r>
            <a:endParaRPr lang="en-US" sz="2200">
              <a:cs typeface="Calibri"/>
            </a:endParaRPr>
          </a:p>
          <a:p>
            <a:endParaRPr lang="en-US"/>
          </a:p>
          <a:p>
            <a:r>
              <a:rPr lang="en-US">
                <a:cs typeface="Calibri"/>
              </a:rPr>
              <a:t>Links back to ensuring there is a good relationship – meeting etiquette is a key aspect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9D22E5-53F8-48FC-AFBD-803FF5B787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217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A- understand the whole issue - don’t assume – talk to everyone</a:t>
            </a:r>
          </a:p>
          <a:p>
            <a:r>
              <a:rPr lang="en-GB">
                <a:cs typeface="Calibri"/>
              </a:rPr>
              <a:t>B- opposing </a:t>
            </a:r>
            <a:r>
              <a:rPr lang="en-GB" err="1">
                <a:cs typeface="Calibri"/>
              </a:rPr>
              <a:t>opinons</a:t>
            </a:r>
            <a:r>
              <a:rPr lang="en-GB">
                <a:cs typeface="Calibri"/>
              </a:rPr>
              <a:t> – why are they opposing – get both sides and </a:t>
            </a:r>
            <a:r>
              <a:rPr lang="en-GB" err="1">
                <a:cs typeface="Calibri"/>
              </a:rPr>
              <a:t>deliever</a:t>
            </a:r>
            <a:r>
              <a:rPr lang="en-GB">
                <a:cs typeface="Calibri"/>
              </a:rPr>
              <a:t> positives and negatives. </a:t>
            </a:r>
          </a:p>
          <a:p>
            <a:r>
              <a:rPr lang="en-GB">
                <a:cs typeface="Calibri"/>
              </a:rPr>
              <a:t>C- staff need to see the benefits – ensure you provide solutions and explain why things will be better if they act</a:t>
            </a:r>
          </a:p>
          <a:p>
            <a:r>
              <a:rPr lang="en-GB">
                <a:cs typeface="Calibri"/>
              </a:rPr>
              <a:t>D- make sure the feedback is anonymous – we also understand that you are in the class and may be passionate about the problem but when you go to staff you need to be neutral – you're a facilitator.</a:t>
            </a:r>
          </a:p>
          <a:p>
            <a:r>
              <a:rPr lang="en-GB">
                <a:cs typeface="Calibri"/>
              </a:rPr>
              <a:t>E- if you do all of the above the feedback will be effective.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9D22E5-53F8-48FC-AFBD-803FF5B787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429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73F13B-8626-44F7-A6BE-6DA1477C0081}"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AD0E98-184B-4082-B6BB-23830D519CB9}" type="slidenum">
              <a:rPr lang="en-GB" smtClean="0"/>
              <a:t>‹#›</a:t>
            </a:fld>
            <a:endParaRPr lang="en-GB"/>
          </a:p>
        </p:txBody>
      </p:sp>
    </p:spTree>
    <p:extLst>
      <p:ext uri="{BB962C8B-B14F-4D97-AF65-F5344CB8AC3E}">
        <p14:creationId xmlns:p14="http://schemas.microsoft.com/office/powerpoint/2010/main" val="275958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73F13B-8626-44F7-A6BE-6DA1477C0081}"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AD0E98-184B-4082-B6BB-23830D519CB9}" type="slidenum">
              <a:rPr lang="en-GB" smtClean="0"/>
              <a:t>‹#›</a:t>
            </a:fld>
            <a:endParaRPr lang="en-GB"/>
          </a:p>
        </p:txBody>
      </p:sp>
    </p:spTree>
    <p:extLst>
      <p:ext uri="{BB962C8B-B14F-4D97-AF65-F5344CB8AC3E}">
        <p14:creationId xmlns:p14="http://schemas.microsoft.com/office/powerpoint/2010/main" val="106014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73F13B-8626-44F7-A6BE-6DA1477C0081}"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AD0E98-184B-4082-B6BB-23830D519CB9}" type="slidenum">
              <a:rPr lang="en-GB" smtClean="0"/>
              <a:t>‹#›</a:t>
            </a:fld>
            <a:endParaRPr lang="en-GB"/>
          </a:p>
        </p:txBody>
      </p:sp>
    </p:spTree>
    <p:extLst>
      <p:ext uri="{BB962C8B-B14F-4D97-AF65-F5344CB8AC3E}">
        <p14:creationId xmlns:p14="http://schemas.microsoft.com/office/powerpoint/2010/main" val="1076665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73F13B-8626-44F7-A6BE-6DA1477C0081}"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AD0E98-184B-4082-B6BB-23830D519CB9}" type="slidenum">
              <a:rPr lang="en-GB" smtClean="0"/>
              <a:t>‹#›</a:t>
            </a:fld>
            <a:endParaRPr lang="en-GB"/>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0022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73F13B-8626-44F7-A6BE-6DA1477C0081}"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AD0E98-184B-4082-B6BB-23830D519CB9}" type="slidenum">
              <a:rPr lang="en-GB" smtClean="0"/>
              <a:t>‹#›</a:t>
            </a:fld>
            <a:endParaRPr lang="en-GB"/>
          </a:p>
        </p:txBody>
      </p:sp>
    </p:spTree>
    <p:extLst>
      <p:ext uri="{BB962C8B-B14F-4D97-AF65-F5344CB8AC3E}">
        <p14:creationId xmlns:p14="http://schemas.microsoft.com/office/powerpoint/2010/main" val="1874148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373F13B-8626-44F7-A6BE-6DA1477C0081}" type="datetimeFigureOut">
              <a:rPr lang="en-GB" smtClean="0"/>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AD0E98-184B-4082-B6BB-23830D519CB9}" type="slidenum">
              <a:rPr lang="en-GB" smtClean="0"/>
              <a:t>‹#›</a:t>
            </a:fld>
            <a:endParaRPr lang="en-GB"/>
          </a:p>
        </p:txBody>
      </p:sp>
    </p:spTree>
    <p:extLst>
      <p:ext uri="{BB962C8B-B14F-4D97-AF65-F5344CB8AC3E}">
        <p14:creationId xmlns:p14="http://schemas.microsoft.com/office/powerpoint/2010/main" val="2134882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373F13B-8626-44F7-A6BE-6DA1477C0081}" type="datetimeFigureOut">
              <a:rPr lang="en-GB" smtClean="0"/>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AD0E98-184B-4082-B6BB-23830D519CB9}" type="slidenum">
              <a:rPr lang="en-GB" smtClean="0"/>
              <a:t>‹#›</a:t>
            </a:fld>
            <a:endParaRPr lang="en-GB"/>
          </a:p>
        </p:txBody>
      </p:sp>
    </p:spTree>
    <p:extLst>
      <p:ext uri="{BB962C8B-B14F-4D97-AF65-F5344CB8AC3E}">
        <p14:creationId xmlns:p14="http://schemas.microsoft.com/office/powerpoint/2010/main" val="3466301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3F13B-8626-44F7-A6BE-6DA1477C0081}"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AD0E98-184B-4082-B6BB-23830D519CB9}" type="slidenum">
              <a:rPr lang="en-GB" smtClean="0"/>
              <a:t>‹#›</a:t>
            </a:fld>
            <a:endParaRPr lang="en-GB"/>
          </a:p>
        </p:txBody>
      </p:sp>
    </p:spTree>
    <p:extLst>
      <p:ext uri="{BB962C8B-B14F-4D97-AF65-F5344CB8AC3E}">
        <p14:creationId xmlns:p14="http://schemas.microsoft.com/office/powerpoint/2010/main" val="4014636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3F13B-8626-44F7-A6BE-6DA1477C0081}"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AD0E98-184B-4082-B6BB-23830D519CB9}" type="slidenum">
              <a:rPr lang="en-GB" smtClean="0"/>
              <a:t>‹#›</a:t>
            </a:fld>
            <a:endParaRPr lang="en-GB"/>
          </a:p>
        </p:txBody>
      </p:sp>
    </p:spTree>
    <p:extLst>
      <p:ext uri="{BB962C8B-B14F-4D97-AF65-F5344CB8AC3E}">
        <p14:creationId xmlns:p14="http://schemas.microsoft.com/office/powerpoint/2010/main" val="241383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en-GB" sz="480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en-US"/>
              <a:t>Click icon to add picture</a:t>
            </a:r>
            <a:endParaRPr lang="en-GB"/>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en-US"/>
              <a:t>Click to edit Master text styles</a:t>
            </a:r>
          </a:p>
        </p:txBody>
      </p:sp>
    </p:spTree>
    <p:extLst>
      <p:ext uri="{BB962C8B-B14F-4D97-AF65-F5344CB8AC3E}">
        <p14:creationId xmlns:p14="http://schemas.microsoft.com/office/powerpoint/2010/main" val="2536032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en-GB"/>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en-GB" sz="160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Tree>
    <p:extLst>
      <p:ext uri="{BB962C8B-B14F-4D97-AF65-F5344CB8AC3E}">
        <p14:creationId xmlns:p14="http://schemas.microsoft.com/office/powerpoint/2010/main" val="77111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3F13B-8626-44F7-A6BE-6DA1477C0081}"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AD0E98-184B-4082-B6BB-23830D519CB9}" type="slidenum">
              <a:rPr lang="en-GB" smtClean="0"/>
              <a:t>‹#›</a:t>
            </a:fld>
            <a:endParaRPr lang="en-GB"/>
          </a:p>
        </p:txBody>
      </p:sp>
    </p:spTree>
    <p:extLst>
      <p:ext uri="{BB962C8B-B14F-4D97-AF65-F5344CB8AC3E}">
        <p14:creationId xmlns:p14="http://schemas.microsoft.com/office/powerpoint/2010/main" val="2274755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en-GB" sz="480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en-US"/>
              <a:t>Click icon to add picture</a:t>
            </a:r>
            <a:endParaRPr lang="en-GB"/>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en-US"/>
              <a:t>Click to edit Master text styles</a:t>
            </a:r>
          </a:p>
        </p:txBody>
      </p:sp>
    </p:spTree>
    <p:extLst>
      <p:ext uri="{BB962C8B-B14F-4D97-AF65-F5344CB8AC3E}">
        <p14:creationId xmlns:p14="http://schemas.microsoft.com/office/powerpoint/2010/main" val="241103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en-GB"/>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en-GB" sz="160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Tree>
    <p:extLst>
      <p:ext uri="{BB962C8B-B14F-4D97-AF65-F5344CB8AC3E}">
        <p14:creationId xmlns:p14="http://schemas.microsoft.com/office/powerpoint/2010/main" val="59589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73F13B-8626-44F7-A6BE-6DA1477C0081}"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AD0E98-184B-4082-B6BB-23830D519CB9}" type="slidenum">
              <a:rPr lang="en-GB" smtClean="0"/>
              <a:t>‹#›</a:t>
            </a:fld>
            <a:endParaRPr lang="en-GB"/>
          </a:p>
        </p:txBody>
      </p:sp>
    </p:spTree>
    <p:extLst>
      <p:ext uri="{BB962C8B-B14F-4D97-AF65-F5344CB8AC3E}">
        <p14:creationId xmlns:p14="http://schemas.microsoft.com/office/powerpoint/2010/main" val="398105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73F13B-8626-44F7-A6BE-6DA1477C0081}"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AD0E98-184B-4082-B6BB-23830D519CB9}" type="slidenum">
              <a:rPr lang="en-GB" smtClean="0"/>
              <a:t>‹#›</a:t>
            </a:fld>
            <a:endParaRPr lang="en-GB"/>
          </a:p>
        </p:txBody>
      </p:sp>
    </p:spTree>
    <p:extLst>
      <p:ext uri="{BB962C8B-B14F-4D97-AF65-F5344CB8AC3E}">
        <p14:creationId xmlns:p14="http://schemas.microsoft.com/office/powerpoint/2010/main" val="295029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73F13B-8626-44F7-A6BE-6DA1477C0081}" type="datetimeFigureOut">
              <a:rPr lang="en-GB" smtClean="0"/>
              <a:t>09/10/2024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AD0E98-184B-4082-B6BB-23830D519CB9}" type="slidenum">
              <a:rPr lang="en-GB" smtClean="0"/>
              <a:t>‹#›</a:t>
            </a:fld>
            <a:endParaRPr lang="en-GB"/>
          </a:p>
        </p:txBody>
      </p:sp>
    </p:spTree>
    <p:extLst>
      <p:ext uri="{BB962C8B-B14F-4D97-AF65-F5344CB8AC3E}">
        <p14:creationId xmlns:p14="http://schemas.microsoft.com/office/powerpoint/2010/main" val="332010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73F13B-8626-44F7-A6BE-6DA1477C0081}" type="datetimeFigureOut">
              <a:rPr lang="en-GB" smtClean="0"/>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AD0E98-184B-4082-B6BB-23830D519CB9}" type="slidenum">
              <a:rPr lang="en-GB" smtClean="0"/>
              <a:t>‹#›</a:t>
            </a:fld>
            <a:endParaRPr lang="en-GB"/>
          </a:p>
        </p:txBody>
      </p:sp>
    </p:spTree>
    <p:extLst>
      <p:ext uri="{BB962C8B-B14F-4D97-AF65-F5344CB8AC3E}">
        <p14:creationId xmlns:p14="http://schemas.microsoft.com/office/powerpoint/2010/main" val="32181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3F13B-8626-44F7-A6BE-6DA1477C0081}" type="datetimeFigureOut">
              <a:rPr lang="en-GB" smtClean="0"/>
              <a:t>09/10/2024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AD0E98-184B-4082-B6BB-23830D519CB9}" type="slidenum">
              <a:rPr lang="en-GB" smtClean="0"/>
              <a:t>‹#›</a:t>
            </a:fld>
            <a:endParaRPr lang="en-GB"/>
          </a:p>
        </p:txBody>
      </p:sp>
    </p:spTree>
    <p:extLst>
      <p:ext uri="{BB962C8B-B14F-4D97-AF65-F5344CB8AC3E}">
        <p14:creationId xmlns:p14="http://schemas.microsoft.com/office/powerpoint/2010/main" val="421596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73F13B-8626-44F7-A6BE-6DA1477C0081}"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AD0E98-184B-4082-B6BB-23830D519CB9}" type="slidenum">
              <a:rPr lang="en-GB" smtClean="0"/>
              <a:t>‹#›</a:t>
            </a:fld>
            <a:endParaRPr lang="en-GB"/>
          </a:p>
        </p:txBody>
      </p:sp>
    </p:spTree>
    <p:extLst>
      <p:ext uri="{BB962C8B-B14F-4D97-AF65-F5344CB8AC3E}">
        <p14:creationId xmlns:p14="http://schemas.microsoft.com/office/powerpoint/2010/main" val="620096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73F13B-8626-44F7-A6BE-6DA1477C0081}"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AD0E98-184B-4082-B6BB-23830D519CB9}" type="slidenum">
              <a:rPr lang="en-GB" smtClean="0"/>
              <a:t>‹#›</a:t>
            </a:fld>
            <a:endParaRPr lang="en-GB"/>
          </a:p>
        </p:txBody>
      </p:sp>
    </p:spTree>
    <p:extLst>
      <p:ext uri="{BB962C8B-B14F-4D97-AF65-F5344CB8AC3E}">
        <p14:creationId xmlns:p14="http://schemas.microsoft.com/office/powerpoint/2010/main" val="2069851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373F13B-8626-44F7-A6BE-6DA1477C0081}" type="datetimeFigureOut">
              <a:rPr lang="en-GB" smtClean="0"/>
              <a:t>09/10/2024</a:t>
            </a:fld>
            <a:endParaRPr lang="en-GB"/>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9AD0E98-184B-4082-B6BB-23830D519CB9}" type="slidenum">
              <a:rPr lang="en-GB" smtClean="0"/>
              <a:t>‹#›</a:t>
            </a:fld>
            <a:endParaRPr lang="en-GB"/>
          </a:p>
        </p:txBody>
      </p:sp>
    </p:spTree>
    <p:extLst>
      <p:ext uri="{BB962C8B-B14F-4D97-AF65-F5344CB8AC3E}">
        <p14:creationId xmlns:p14="http://schemas.microsoft.com/office/powerpoint/2010/main" val="380645512"/>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660" r:id="rId20"/>
    <p:sldLayoutId id="2147483681" r:id="rId21"/>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mailto:President.medicine@dundee.ac.uk" TargetMode="External"/><Relationship Id="rId3" Type="http://schemas.openxmlformats.org/officeDocument/2006/relationships/hyperlink" Target="mailto:President.dentistry@dundee.ac.uk" TargetMode="External"/><Relationship Id="rId7" Type="http://schemas.openxmlformats.org/officeDocument/2006/relationships/hyperlink" Target="mailto:President.lifesci@dundee.ac.uk" TargetMode="External"/><Relationship Id="rId2" Type="http://schemas.openxmlformats.org/officeDocument/2006/relationships/hyperlink" Target="mailto:President.business@dundee.ac.uk" TargetMode="External"/><Relationship Id="rId1" Type="http://schemas.openxmlformats.org/officeDocument/2006/relationships/slideLayout" Target="../slideLayouts/slideLayout2.xml"/><Relationship Id="rId6" Type="http://schemas.openxmlformats.org/officeDocument/2006/relationships/hyperlink" Target="mailto:President.hsl@dundee.ac.uk" TargetMode="External"/><Relationship Id="rId5" Type="http://schemas.openxmlformats.org/officeDocument/2006/relationships/hyperlink" Target="mailto:President.healthsciences@dundee.ac.uk" TargetMode="External"/><Relationship Id="rId4" Type="http://schemas.openxmlformats.org/officeDocument/2006/relationships/hyperlink" Target="mailto:President.djcad@dundee.ac.uk" TargetMode="External"/><Relationship Id="rId9" Type="http://schemas.openxmlformats.org/officeDocument/2006/relationships/hyperlink" Target="mailto:president.scieng@dundee.ac.uk" TargetMode="Externa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image" Target="../media/image61.png"/><Relationship Id="rId4" Type="http://schemas.openxmlformats.org/officeDocument/2006/relationships/diagramLayout" Target="../diagrams/layout14.xml"/><Relationship Id="rId9" Type="http://schemas.openxmlformats.org/officeDocument/2006/relationships/image" Target="../media/image60.jpeg"/></Relationships>
</file>

<file path=ppt/slides/_rels/slide27.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diagramLayout" Target="../diagrams/layout5.xml"/><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11" Type="http://schemas.openxmlformats.org/officeDocument/2006/relationships/image" Target="../media/image16.png"/><Relationship Id="rId5" Type="http://schemas.openxmlformats.org/officeDocument/2006/relationships/diagramColors" Target="../diagrams/colors5.xml"/><Relationship Id="rId10" Type="http://schemas.openxmlformats.org/officeDocument/2006/relationships/image" Target="../media/image15.svg"/><Relationship Id="rId4" Type="http://schemas.openxmlformats.org/officeDocument/2006/relationships/diagramQuickStyle" Target="../diagrams/quickStyle5.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8100081" y="1840116"/>
            <a:ext cx="3761952" cy="1731963"/>
          </a:xfrm>
        </p:spPr>
        <p:txBody>
          <a:bodyPr rtlCol="0" anchor="b" anchorCtr="0">
            <a:normAutofit/>
          </a:bodyPr>
          <a:lstStyle/>
          <a:p>
            <a:pPr algn="ctr" rtl="0"/>
            <a:r>
              <a:rPr lang="en-US" sz="2800"/>
              <a:t>Student Representation</a:t>
            </a:r>
            <a:endParaRPr lang="en-GB" sz="2800">
              <a:ea typeface="Calibri Light" panose="020F0302020204030204"/>
              <a:cs typeface="Calibri Light" panose="020F0302020204030204"/>
            </a:endParaRPr>
          </a:p>
        </p:txBody>
      </p:sp>
      <p:pic>
        <p:nvPicPr>
          <p:cNvPr id="8" name="Picture Placeholder 7">
            <a:extLst>
              <a:ext uri="{FF2B5EF4-FFF2-40B4-BE49-F238E27FC236}">
                <a16:creationId xmlns:a16="http://schemas.microsoft.com/office/drawing/2014/main" id="{781555A3-9667-515D-446E-42BEE6171A8C}"/>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artisticCutout/>
                    </a14:imgEffect>
                  </a14:imgLayer>
                </a14:imgProps>
              </a:ext>
            </a:extLst>
          </a:blip>
          <a:srcRect l="9253" r="9253"/>
          <a:stretch>
            <a:fillRect/>
          </a:stretch>
        </p:blipFill>
        <p:spPr>
          <a:prstGeom prst="rect">
            <a:avLst/>
          </a:prstGeo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8054604" y="3822999"/>
            <a:ext cx="3565524" cy="1084627"/>
          </a:xfrm>
        </p:spPr>
        <p:txBody>
          <a:bodyPr vert="horz" wrap="square" lIns="0" tIns="0" rIns="0" bIns="0" rtlCol="0" anchor="t">
            <a:normAutofit/>
          </a:bodyPr>
          <a:lstStyle/>
          <a:p>
            <a:pPr marL="0" indent="0" algn="ctr">
              <a:lnSpc>
                <a:spcPct val="100000"/>
              </a:lnSpc>
            </a:pPr>
            <a:r>
              <a:rPr lang="en-GB"/>
              <a:t>Core Training for incoming</a:t>
            </a:r>
            <a:endParaRPr lang="en-GB">
              <a:ea typeface="Calibri"/>
              <a:cs typeface="Calibri"/>
            </a:endParaRPr>
          </a:p>
          <a:p>
            <a:pPr marL="0" indent="0" algn="ctr">
              <a:lnSpc>
                <a:spcPct val="100000"/>
              </a:lnSpc>
            </a:pPr>
            <a:r>
              <a:rPr lang="en-GB"/>
              <a:t>CLASS REPRESENTATIVES</a:t>
            </a:r>
            <a:endParaRPr lang="en-GB">
              <a:ea typeface="Calibri"/>
              <a:cs typeface="Calibri"/>
            </a:endParaRPr>
          </a:p>
        </p:txBody>
      </p:sp>
      <p:pic>
        <p:nvPicPr>
          <p:cNvPr id="2054" name="Picture 6">
            <a:extLst>
              <a:ext uri="{FF2B5EF4-FFF2-40B4-BE49-F238E27FC236}">
                <a16:creationId xmlns:a16="http://schemas.microsoft.com/office/drawing/2014/main" id="{96FC33C3-534B-F5F8-6751-CD9D83ECA5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9620" y="734379"/>
            <a:ext cx="1784906" cy="1784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CABE8-03C0-511C-80D1-BEB98659217F}"/>
              </a:ext>
            </a:extLst>
          </p:cNvPr>
          <p:cNvSpPr txBox="1">
            <a:spLocks/>
          </p:cNvSpPr>
          <p:nvPr/>
        </p:nvSpPr>
        <p:spPr>
          <a:xfrm>
            <a:off x="2698110" y="339470"/>
            <a:ext cx="7826106" cy="856307"/>
          </a:xfrm>
          <a:prstGeom prst="rect">
            <a:avLst/>
          </a:prstGeom>
        </p:spPr>
        <p:txBody>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400" b="1" i="0" u="none" strike="noStrike" kern="1200" cap="all" spc="0" normalizeH="0" baseline="0" noProof="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HOW TO COLLECT FEEDBACK</a:t>
            </a:r>
          </a:p>
        </p:txBody>
      </p:sp>
      <p:sp>
        <p:nvSpPr>
          <p:cNvPr id="3" name="Content Placeholder 2">
            <a:extLst>
              <a:ext uri="{FF2B5EF4-FFF2-40B4-BE49-F238E27FC236}">
                <a16:creationId xmlns:a16="http://schemas.microsoft.com/office/drawing/2014/main" id="{28D83435-4BBE-20FF-F72B-37108322680B}"/>
              </a:ext>
            </a:extLst>
          </p:cNvPr>
          <p:cNvSpPr txBox="1">
            <a:spLocks/>
          </p:cNvSpPr>
          <p:nvPr/>
        </p:nvSpPr>
        <p:spPr>
          <a:xfrm>
            <a:off x="2216551" y="951768"/>
            <a:ext cx="8436979" cy="5363253"/>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rPr>
              <a:t>How can you get feedback from students?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endParaRP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rPr>
              <a:t>What other ways might you use to gather feedback from students? (VLE, collaborate, discord etc.)</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endParaRPr>
          </a:p>
        </p:txBody>
      </p:sp>
      <p:graphicFrame>
        <p:nvGraphicFramePr>
          <p:cNvPr id="4" name="Diagram 3">
            <a:extLst>
              <a:ext uri="{FF2B5EF4-FFF2-40B4-BE49-F238E27FC236}">
                <a16:creationId xmlns:a16="http://schemas.microsoft.com/office/drawing/2014/main" id="{962E2D2F-0B51-8860-41FA-9321598D8861}"/>
              </a:ext>
            </a:extLst>
          </p:cNvPr>
          <p:cNvGraphicFramePr/>
          <p:nvPr/>
        </p:nvGraphicFramePr>
        <p:xfrm>
          <a:off x="2698110" y="2254529"/>
          <a:ext cx="7382254" cy="2778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898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723789-FAEA-FCC6-B767-9D318DF1BB22}"/>
              </a:ext>
            </a:extLst>
          </p:cNvPr>
          <p:cNvSpPr>
            <a:spLocks noGrp="1"/>
          </p:cNvSpPr>
          <p:nvPr>
            <p:ph type="title"/>
          </p:nvPr>
        </p:nvSpPr>
        <p:spPr>
          <a:xfrm>
            <a:off x="752475" y="609600"/>
            <a:ext cx="3643150" cy="5603310"/>
          </a:xfrm>
        </p:spPr>
        <p:txBody>
          <a:bodyPr>
            <a:normAutofit/>
          </a:bodyPr>
          <a:lstStyle/>
          <a:p>
            <a:r>
              <a:rPr lang="it-IT" err="1"/>
              <a:t>Collecting</a:t>
            </a:r>
            <a:r>
              <a:rPr lang="it-IT"/>
              <a:t> feedback</a:t>
            </a:r>
            <a:endParaRPr lang="en-GB"/>
          </a:p>
        </p:txBody>
      </p:sp>
      <p:graphicFrame>
        <p:nvGraphicFramePr>
          <p:cNvPr id="5" name="Segnaposto contenuto 2">
            <a:extLst>
              <a:ext uri="{FF2B5EF4-FFF2-40B4-BE49-F238E27FC236}">
                <a16:creationId xmlns:a16="http://schemas.microsoft.com/office/drawing/2014/main" id="{A7A0CE5D-C5E7-C6E2-80FB-8545A27A53D6}"/>
              </a:ext>
            </a:extLst>
          </p:cNvPr>
          <p:cNvGraphicFramePr>
            <a:graphicFrameLocks noGrp="1"/>
          </p:cNvGraphicFramePr>
          <p:nvPr>
            <p:ph idx="1"/>
            <p:extLst>
              <p:ext uri="{D42A27DB-BD31-4B8C-83A1-F6EECF244321}">
                <p14:modId xmlns:p14="http://schemas.microsoft.com/office/powerpoint/2010/main" val="235722117"/>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9603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D22595-4107-1E07-7F72-F6653CACEBD8}"/>
              </a:ext>
            </a:extLst>
          </p:cNvPr>
          <p:cNvSpPr txBox="1">
            <a:spLocks/>
          </p:cNvSpPr>
          <p:nvPr/>
        </p:nvSpPr>
        <p:spPr>
          <a:xfrm>
            <a:off x="2393932" y="372552"/>
            <a:ext cx="7633742" cy="14921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all" spc="0" normalizeH="0" baseline="0" noProof="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Confidentiality and personal data</a:t>
            </a:r>
            <a:endParaRPr kumimoji="0" lang="en-GB" sz="4800" b="1" i="0" u="none" strike="noStrike" kern="1200" cap="all" spc="0" normalizeH="0" baseline="0" noProof="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endParaRPr>
          </a:p>
        </p:txBody>
      </p:sp>
      <p:sp>
        <p:nvSpPr>
          <p:cNvPr id="5" name="Content Placeholder 2">
            <a:extLst>
              <a:ext uri="{FF2B5EF4-FFF2-40B4-BE49-F238E27FC236}">
                <a16:creationId xmlns:a16="http://schemas.microsoft.com/office/drawing/2014/main" id="{18964DBE-67DC-3D2B-CD37-37B3EAF4DFC5}"/>
              </a:ext>
            </a:extLst>
          </p:cNvPr>
          <p:cNvSpPr txBox="1">
            <a:spLocks/>
          </p:cNvSpPr>
          <p:nvPr/>
        </p:nvSpPr>
        <p:spPr>
          <a:xfrm>
            <a:off x="1569728" y="2372307"/>
            <a:ext cx="6147519" cy="3593591"/>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marR="0" lvl="0" indent="-342900" algn="ctr"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rPr>
              <a:t>Personal data only includes information relating to a person who:</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endParaRPr>
          </a:p>
          <a:p>
            <a:pPr marL="800100" marR="0" lvl="1" indent="-3429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rPr>
              <a:t>can be identified or who are identifiable, directly from the information in question; or</a:t>
            </a:r>
          </a:p>
          <a:p>
            <a:pPr marL="800100" marR="0" lvl="1" indent="-3429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rPr>
              <a:t>who can be indirectly identified from that information in combination with other information.</a:t>
            </a:r>
          </a:p>
          <a:p>
            <a:pPr marL="457200" marR="0" lvl="1"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endParaRP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endParaRPr>
          </a:p>
        </p:txBody>
      </p:sp>
      <p:pic>
        <p:nvPicPr>
          <p:cNvPr id="7" name="Picture 6" descr="3D technology art">
            <a:extLst>
              <a:ext uri="{FF2B5EF4-FFF2-40B4-BE49-F238E27FC236}">
                <a16:creationId xmlns:a16="http://schemas.microsoft.com/office/drawing/2014/main" id="{39426294-AE61-56A9-E787-D37B95E33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1932" y="2969111"/>
            <a:ext cx="2906716" cy="2733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74594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16F2EA-A3FC-3FA5-0D2E-C3213368BE9F}"/>
              </a:ext>
            </a:extLst>
          </p:cNvPr>
          <p:cNvSpPr>
            <a:spLocks noGrp="1"/>
          </p:cNvSpPr>
          <p:nvPr>
            <p:ph type="title"/>
          </p:nvPr>
        </p:nvSpPr>
        <p:spPr>
          <a:xfrm>
            <a:off x="752475" y="609600"/>
            <a:ext cx="3643150" cy="5603310"/>
          </a:xfrm>
        </p:spPr>
        <p:txBody>
          <a:bodyPr>
            <a:normAutofit/>
          </a:bodyPr>
          <a:lstStyle/>
          <a:p>
            <a:r>
              <a:rPr lang="it-IT" err="1"/>
              <a:t>Presenting</a:t>
            </a:r>
            <a:r>
              <a:rPr lang="it-IT"/>
              <a:t> </a:t>
            </a:r>
            <a:r>
              <a:rPr lang="it-IT" err="1"/>
              <a:t>your</a:t>
            </a:r>
            <a:r>
              <a:rPr lang="it-IT"/>
              <a:t> feedback</a:t>
            </a:r>
            <a:endParaRPr lang="en-GB"/>
          </a:p>
        </p:txBody>
      </p:sp>
      <p:graphicFrame>
        <p:nvGraphicFramePr>
          <p:cNvPr id="5" name="Segnaposto contenuto 2">
            <a:extLst>
              <a:ext uri="{FF2B5EF4-FFF2-40B4-BE49-F238E27FC236}">
                <a16:creationId xmlns:a16="http://schemas.microsoft.com/office/drawing/2014/main" id="{62F8E6CE-8737-4FCA-EAAB-510977A23CFC}"/>
              </a:ext>
            </a:extLst>
          </p:cNvPr>
          <p:cNvGraphicFramePr>
            <a:graphicFrameLocks noGrp="1"/>
          </p:cNvGraphicFramePr>
          <p:nvPr>
            <p:ph idx="1"/>
            <p:extLst>
              <p:ext uri="{D42A27DB-BD31-4B8C-83A1-F6EECF244321}">
                <p14:modId xmlns:p14="http://schemas.microsoft.com/office/powerpoint/2010/main" val="271241839"/>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2856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E410144C-D29C-0191-5D5B-57841D4FE80B}"/>
              </a:ext>
            </a:extLst>
          </p:cNvPr>
          <p:cNvSpPr/>
          <p:nvPr/>
        </p:nvSpPr>
        <p:spPr>
          <a:xfrm>
            <a:off x="768048" y="1938261"/>
            <a:ext cx="10619618" cy="3289905"/>
          </a:xfrm>
          <a:prstGeom prst="wedgeRoundRectCallou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olo 1">
            <a:extLst>
              <a:ext uri="{FF2B5EF4-FFF2-40B4-BE49-F238E27FC236}">
                <a16:creationId xmlns:a16="http://schemas.microsoft.com/office/drawing/2014/main" id="{33059164-A72F-A52C-B4CF-3A6F26ED0F33}"/>
              </a:ext>
            </a:extLst>
          </p:cNvPr>
          <p:cNvSpPr>
            <a:spLocks noGrp="1"/>
          </p:cNvSpPr>
          <p:nvPr>
            <p:ph type="title"/>
          </p:nvPr>
        </p:nvSpPr>
        <p:spPr/>
        <p:txBody>
          <a:bodyPr/>
          <a:lstStyle/>
          <a:p>
            <a:r>
              <a:rPr lang="it-IT"/>
              <a:t>Feedback scenario</a:t>
            </a:r>
            <a:endParaRPr lang="en-GB"/>
          </a:p>
        </p:txBody>
      </p:sp>
      <p:sp>
        <p:nvSpPr>
          <p:cNvPr id="3" name="Segnaposto contenuto 2">
            <a:extLst>
              <a:ext uri="{FF2B5EF4-FFF2-40B4-BE49-F238E27FC236}">
                <a16:creationId xmlns:a16="http://schemas.microsoft.com/office/drawing/2014/main" id="{726556D1-D786-6AD7-56A5-973D149453E5}"/>
              </a:ext>
            </a:extLst>
          </p:cNvPr>
          <p:cNvSpPr>
            <a:spLocks noGrp="1"/>
          </p:cNvSpPr>
          <p:nvPr>
            <p:ph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white"/>
                </a:solidFill>
                <a:effectLst/>
                <a:uLnTx/>
                <a:uFillTx/>
                <a:latin typeface="Museo 500" panose="02000000000000000000" pitchFamily="2" charset="0"/>
                <a:ea typeface="+mn-ea"/>
                <a:cs typeface="+mn-cs"/>
              </a:rPr>
              <a:t>You’ve been waiting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white"/>
                </a:solidFill>
                <a:effectLst/>
                <a:uLnTx/>
                <a:uFillTx/>
                <a:latin typeface="Museo 500" panose="02000000000000000000" pitchFamily="2" charset="0"/>
                <a:ea typeface="+mn-ea"/>
                <a:cs typeface="+mn-cs"/>
              </a:rPr>
              <a:t>your mark and feedback on 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white"/>
                </a:solidFill>
                <a:effectLst/>
                <a:uLnTx/>
                <a:uFillTx/>
                <a:latin typeface="Museo 500" panose="02000000000000000000" pitchFamily="2" charset="0"/>
                <a:ea typeface="+mn-ea"/>
                <a:cs typeface="+mn-cs"/>
              </a:rPr>
              <a:t>essay for six weeks. Finally, you get the feedback.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white"/>
                </a:solidFill>
                <a:effectLst/>
                <a:uLnTx/>
                <a:uFillTx/>
                <a:latin typeface="Museo 500" panose="02000000000000000000" pitchFamily="2" charset="0"/>
                <a:ea typeface="+mn-ea"/>
                <a:cs typeface="+mn-cs"/>
              </a:rPr>
              <a:t>The common consensus in the class is that the small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white"/>
                </a:solidFill>
                <a:effectLst/>
                <a:uLnTx/>
                <a:uFillTx/>
                <a:latin typeface="Museo 500" panose="02000000000000000000" pitchFamily="2" charset="0"/>
                <a:ea typeface="+mn-ea"/>
                <a:cs typeface="+mn-cs"/>
              </a:rPr>
              <a:t>bit of feedback that everyone got wasn’t particularly helpful and that the marks were not in keeping with how they had performed throughout the year. Several students approach you about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white"/>
                </a:solidFill>
                <a:effectLst/>
                <a:uLnTx/>
                <a:uFillTx/>
                <a:latin typeface="Museo 500" panose="02000000000000000000" pitchFamily="2" charset="0"/>
                <a:ea typeface="+mn-ea"/>
                <a:cs typeface="+mn-cs"/>
              </a:rPr>
              <a:t>this issue. How do you resolve it?</a:t>
            </a:r>
          </a:p>
          <a:p>
            <a:pPr marL="0" indent="0">
              <a:buNone/>
            </a:pPr>
            <a:endParaRPr lang="en-GB"/>
          </a:p>
        </p:txBody>
      </p:sp>
    </p:spTree>
    <p:extLst>
      <p:ext uri="{BB962C8B-B14F-4D97-AF65-F5344CB8AC3E}">
        <p14:creationId xmlns:p14="http://schemas.microsoft.com/office/powerpoint/2010/main" val="4209066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6180" y="265955"/>
            <a:ext cx="4426725" cy="687700"/>
          </a:xfrm>
        </p:spPr>
        <p:txBody>
          <a:bodyPr>
            <a:noAutofit/>
          </a:bodyPr>
          <a:lstStyle/>
          <a:p>
            <a:r>
              <a:rPr lang="en-GB">
                <a:solidFill>
                  <a:schemeClr val="tx2">
                    <a:lumMod val="25000"/>
                    <a:lumOff val="75000"/>
                  </a:schemeClr>
                </a:solidFill>
              </a:rPr>
              <a:t>Key meeting(s) </a:t>
            </a:r>
          </a:p>
        </p:txBody>
      </p:sp>
      <p:graphicFrame>
        <p:nvGraphicFramePr>
          <p:cNvPr id="5" name="Content Placeholder 4"/>
          <p:cNvGraphicFramePr>
            <a:graphicFrameLocks noGrp="1"/>
          </p:cNvGraphicFramePr>
          <p:nvPr>
            <p:ph idx="1"/>
          </p:nvPr>
        </p:nvGraphicFramePr>
        <p:xfrm>
          <a:off x="876870" y="1299645"/>
          <a:ext cx="5664944" cy="455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half" idx="2"/>
          </p:nvPr>
        </p:nvSpPr>
        <p:spPr>
          <a:xfrm>
            <a:off x="7176180" y="1619729"/>
            <a:ext cx="4255215" cy="6162505"/>
          </a:xfrm>
        </p:spPr>
        <p:txBody>
          <a:bodyPr vert="horz" lIns="91440" tIns="45720" rIns="91440" bIns="45720" rtlCol="0" anchor="t">
            <a:normAutofit/>
          </a:bodyPr>
          <a:lstStyle/>
          <a:p>
            <a:pPr algn="ctr"/>
            <a:r>
              <a:rPr lang="en-GB" sz="2000">
                <a:latin typeface="Arial Black"/>
              </a:rPr>
              <a:t>Student-Staff Liaison Committee</a:t>
            </a:r>
          </a:p>
          <a:p>
            <a:pPr algn="ctr"/>
            <a:endParaRPr lang="en-GB" sz="1800">
              <a:latin typeface="Arial Black" panose="020B0A04020102020204" pitchFamily="34" charset="0"/>
            </a:endParaRPr>
          </a:p>
          <a:p>
            <a:pPr marL="285750" indent="-285750">
              <a:buClr>
                <a:schemeClr val="bg1"/>
              </a:buClr>
              <a:buFont typeface="Wingdings" panose="05000000000000000000" pitchFamily="2" charset="2"/>
              <a:buChar char="v"/>
            </a:pPr>
            <a:r>
              <a:rPr lang="en-GB"/>
              <a:t>to </a:t>
            </a:r>
            <a:r>
              <a:rPr lang="en-GB" b="1"/>
              <a:t>enable staff to seek students' views</a:t>
            </a:r>
            <a:r>
              <a:rPr lang="en-GB"/>
              <a:t> on any aspect of the SLE via the Class Reps</a:t>
            </a:r>
          </a:p>
          <a:p>
            <a:pPr marL="285750" indent="-285750">
              <a:buClr>
                <a:schemeClr val="bg1"/>
              </a:buClr>
              <a:buFont typeface="Wingdings" panose="05000000000000000000" pitchFamily="2" charset="2"/>
              <a:buChar char="v"/>
            </a:pPr>
            <a:r>
              <a:rPr lang="en-GB"/>
              <a:t>to enable students to </a:t>
            </a:r>
            <a:r>
              <a:rPr lang="en-GB" b="1"/>
              <a:t>contribute</a:t>
            </a:r>
            <a:r>
              <a:rPr lang="en-GB"/>
              <a:t> to the shape of their learning experience through their Class Rep</a:t>
            </a:r>
          </a:p>
          <a:p>
            <a:pPr marL="285750" indent="-285750">
              <a:buClr>
                <a:schemeClr val="bg1"/>
              </a:buClr>
              <a:buFont typeface="Wingdings" panose="05000000000000000000" pitchFamily="2" charset="2"/>
              <a:buChar char="v"/>
            </a:pPr>
            <a:r>
              <a:rPr lang="en-GB"/>
              <a:t>to report </a:t>
            </a:r>
            <a:r>
              <a:rPr lang="en-GB" b="1"/>
              <a:t>and make recommendations </a:t>
            </a:r>
            <a:r>
              <a:rPr lang="en-GB"/>
              <a:t>to School committees and/or any other relevant University body</a:t>
            </a:r>
          </a:p>
        </p:txBody>
      </p:sp>
    </p:spTree>
    <p:extLst>
      <p:ext uri="{BB962C8B-B14F-4D97-AF65-F5344CB8AC3E}">
        <p14:creationId xmlns:p14="http://schemas.microsoft.com/office/powerpoint/2010/main" val="346099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877" y="369354"/>
            <a:ext cx="10353761" cy="1326321"/>
          </a:xfrm>
        </p:spPr>
        <p:txBody>
          <a:bodyPr/>
          <a:lstStyle/>
          <a:p>
            <a:r>
              <a:rPr lang="en-US"/>
              <a:t>Meeting Etiquette</a:t>
            </a:r>
          </a:p>
        </p:txBody>
      </p:sp>
      <p:sp>
        <p:nvSpPr>
          <p:cNvPr id="3" name="TextBox 2"/>
          <p:cNvSpPr txBox="1"/>
          <p:nvPr/>
        </p:nvSpPr>
        <p:spPr>
          <a:xfrm>
            <a:off x="2783632" y="1997590"/>
            <a:ext cx="4824536" cy="144655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endParaRPr kumimoji="0" lang="en-US" sz="2200" b="0" i="0" u="none" strike="noStrike" kern="1200" cap="none" spc="0" normalizeH="0" baseline="0" noProof="0">
              <a:ln>
                <a:noFill/>
              </a:ln>
              <a:solidFill>
                <a:prstClr val="white"/>
              </a:solidFill>
              <a:effectLst/>
              <a:uLnTx/>
              <a:uFillTx/>
              <a:latin typeface="Rockwell" panose="020606030202050204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kumimoji="0" lang="en-US" sz="2200" b="0" i="0" u="none" strike="noStrike" kern="1200" cap="none" spc="0" normalizeH="0" baseline="0" noProof="0">
                <a:ln>
                  <a:noFill/>
                </a:ln>
                <a:solidFill>
                  <a:prstClr val="white"/>
                </a:solidFill>
                <a:effectLst/>
                <a:uLnTx/>
                <a:uFillTx/>
                <a:latin typeface="Rockwell" panose="02060603020205020403"/>
                <a:ea typeface="+mn-ea"/>
                <a:cs typeface="+mn-cs"/>
              </a:rPr>
              <a:t>Location? Time? Date?</a:t>
            </a: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kumimoji="0" lang="en-US" sz="2200" b="0" i="0" u="none" strike="noStrike" kern="1200" cap="none" spc="0" normalizeH="0" baseline="0" noProof="0">
                <a:ln>
                  <a:noFill/>
                </a:ln>
                <a:solidFill>
                  <a:prstClr val="white"/>
                </a:solidFill>
                <a:effectLst/>
                <a:uLnTx/>
                <a:uFillTx/>
                <a:latin typeface="Rockwell" panose="02060603020205020403"/>
                <a:ea typeface="+mn-ea"/>
                <a:cs typeface="+mn-cs"/>
              </a:rPr>
              <a:t>Always be ON time</a:t>
            </a: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kumimoji="0" lang="en-US" sz="2200" b="0" i="0" u="none" strike="noStrike" kern="1200" cap="none" spc="0" normalizeH="0" baseline="0" noProof="0">
                <a:ln>
                  <a:noFill/>
                </a:ln>
                <a:solidFill>
                  <a:prstClr val="white"/>
                </a:solidFill>
                <a:effectLst/>
                <a:uLnTx/>
                <a:uFillTx/>
                <a:latin typeface="Rockwell" panose="02060603020205020403"/>
                <a:ea typeface="+mn-ea"/>
                <a:cs typeface="+mn-cs"/>
              </a:rPr>
              <a:t>Confirm availability</a:t>
            </a:r>
          </a:p>
        </p:txBody>
      </p:sp>
      <p:sp>
        <p:nvSpPr>
          <p:cNvPr id="4" name="TextBox 3"/>
          <p:cNvSpPr txBox="1"/>
          <p:nvPr/>
        </p:nvSpPr>
        <p:spPr>
          <a:xfrm>
            <a:off x="2783632" y="1974664"/>
            <a:ext cx="482453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rPr>
              <a:t>BE INFORMED</a:t>
            </a:r>
          </a:p>
        </p:txBody>
      </p:sp>
      <p:sp>
        <p:nvSpPr>
          <p:cNvPr id="5" name="TextBox 4"/>
          <p:cNvSpPr txBox="1"/>
          <p:nvPr/>
        </p:nvSpPr>
        <p:spPr>
          <a:xfrm>
            <a:off x="2783632" y="3623793"/>
            <a:ext cx="482453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rPr>
              <a:t>BE PREPARED</a:t>
            </a:r>
          </a:p>
        </p:txBody>
      </p:sp>
      <p:sp>
        <p:nvSpPr>
          <p:cNvPr id="7" name="TextBox 6"/>
          <p:cNvSpPr txBox="1"/>
          <p:nvPr/>
        </p:nvSpPr>
        <p:spPr>
          <a:xfrm>
            <a:off x="2783632" y="5038475"/>
            <a:ext cx="482453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rPr>
              <a:t>AFTER THE MEETING</a:t>
            </a:r>
          </a:p>
        </p:txBody>
      </p:sp>
      <p:sp>
        <p:nvSpPr>
          <p:cNvPr id="8" name="TextBox 7"/>
          <p:cNvSpPr txBox="1"/>
          <p:nvPr/>
        </p:nvSpPr>
        <p:spPr>
          <a:xfrm>
            <a:off x="2783632" y="5367619"/>
            <a:ext cx="6446252"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Rockwell" panose="020606030202050204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kumimoji="0" lang="en-US" sz="2200" b="0" i="0" u="none" strike="noStrike" kern="1200" cap="none" spc="0" normalizeH="0" baseline="0" noProof="0">
                <a:ln>
                  <a:noFill/>
                </a:ln>
                <a:solidFill>
                  <a:prstClr val="white"/>
                </a:solidFill>
                <a:effectLst/>
                <a:uLnTx/>
                <a:uFillTx/>
                <a:latin typeface="Rockwell" panose="02060603020205020403"/>
                <a:ea typeface="+mn-ea"/>
                <a:cs typeface="+mn-cs"/>
              </a:rPr>
              <a:t>Report back to your classmates</a:t>
            </a: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kumimoji="0" lang="en-US" sz="2200" b="0" i="0" u="none" strike="noStrike" kern="1200" cap="none" spc="0" normalizeH="0" baseline="0" noProof="0">
                <a:ln>
                  <a:noFill/>
                </a:ln>
                <a:solidFill>
                  <a:prstClr val="white"/>
                </a:solidFill>
                <a:effectLst/>
                <a:uLnTx/>
                <a:uFillTx/>
                <a:latin typeface="Rockwell" panose="02060603020205020403"/>
                <a:ea typeface="+mn-ea"/>
                <a:cs typeface="+mn-cs"/>
              </a:rPr>
              <a:t>Follow up on areas of concern</a:t>
            </a:r>
          </a:p>
        </p:txBody>
      </p:sp>
      <p:sp>
        <p:nvSpPr>
          <p:cNvPr id="9" name="TextBox 8"/>
          <p:cNvSpPr txBox="1"/>
          <p:nvPr/>
        </p:nvSpPr>
        <p:spPr>
          <a:xfrm>
            <a:off x="2783632" y="3734081"/>
            <a:ext cx="6446252" cy="1107996"/>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endParaRPr kumimoji="0" lang="en-US" sz="2200" b="0" i="0" u="none" strike="noStrike" kern="1200" cap="none" spc="0" normalizeH="0" baseline="0" noProof="0">
              <a:ln>
                <a:noFill/>
              </a:ln>
              <a:solidFill>
                <a:prstClr val="white"/>
              </a:solidFill>
              <a:effectLst/>
              <a:uLnTx/>
              <a:uFillTx/>
              <a:latin typeface="Rockwell" panose="020606030202050204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kumimoji="0" lang="en-US" sz="2200" b="0" i="0" u="none" strike="noStrike" kern="1200" cap="none" spc="0" normalizeH="0" baseline="0" noProof="0">
                <a:ln>
                  <a:noFill/>
                </a:ln>
                <a:solidFill>
                  <a:prstClr val="white"/>
                </a:solidFill>
                <a:effectLst/>
                <a:uLnTx/>
                <a:uFillTx/>
                <a:latin typeface="Rockwell" panose="02060603020205020403"/>
                <a:ea typeface="+mn-ea"/>
                <a:cs typeface="+mn-cs"/>
              </a:rPr>
              <a:t>Bring a notebook/laptop to take notes</a:t>
            </a: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kumimoji="0" lang="en-US" sz="2200" b="0" i="0" u="none" strike="noStrike" kern="1200" cap="none" spc="0" normalizeH="0" baseline="0" noProof="0">
                <a:ln>
                  <a:noFill/>
                </a:ln>
                <a:solidFill>
                  <a:prstClr val="white"/>
                </a:solidFill>
                <a:effectLst/>
                <a:uLnTx/>
                <a:uFillTx/>
                <a:latin typeface="Rockwell" panose="02060603020205020403"/>
                <a:ea typeface="+mn-ea"/>
                <a:cs typeface="+mn-cs"/>
              </a:rPr>
              <a:t>Think about how to present your data</a:t>
            </a:r>
          </a:p>
        </p:txBody>
      </p:sp>
      <p:pic>
        <p:nvPicPr>
          <p:cNvPr id="14" name="Graphic 13" descr="Alarm Ringing with solid fill">
            <a:extLst>
              <a:ext uri="{FF2B5EF4-FFF2-40B4-BE49-F238E27FC236}">
                <a16:creationId xmlns:a16="http://schemas.microsoft.com/office/drawing/2014/main" id="{71C2A51D-1451-097E-8F19-C49EE37B33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2343" y="2024819"/>
            <a:ext cx="1215081" cy="1215081"/>
          </a:xfrm>
          <a:prstGeom prst="rect">
            <a:avLst/>
          </a:prstGeom>
        </p:spPr>
      </p:pic>
      <p:pic>
        <p:nvPicPr>
          <p:cNvPr id="16" name="Graphic 15" descr="Postit Notes with solid fill">
            <a:extLst>
              <a:ext uri="{FF2B5EF4-FFF2-40B4-BE49-F238E27FC236}">
                <a16:creationId xmlns:a16="http://schemas.microsoft.com/office/drawing/2014/main" id="{E1D6B083-9C7C-EC7C-C063-F6D3645ADE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07039" y="3734081"/>
            <a:ext cx="1130385" cy="1130385"/>
          </a:xfrm>
          <a:prstGeom prst="rect">
            <a:avLst/>
          </a:prstGeom>
        </p:spPr>
      </p:pic>
      <p:pic>
        <p:nvPicPr>
          <p:cNvPr id="18" name="Graphic 17" descr="Cycle with people outline">
            <a:extLst>
              <a:ext uri="{FF2B5EF4-FFF2-40B4-BE49-F238E27FC236}">
                <a16:creationId xmlns:a16="http://schemas.microsoft.com/office/drawing/2014/main" id="{A57AD2B7-26CA-8BC0-E5A7-619697590F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22343" y="5132018"/>
            <a:ext cx="1574184" cy="1574184"/>
          </a:xfrm>
          <a:prstGeom prst="rect">
            <a:avLst/>
          </a:prstGeom>
        </p:spPr>
      </p:pic>
    </p:spTree>
    <p:extLst>
      <p:ext uri="{BB962C8B-B14F-4D97-AF65-F5344CB8AC3E}">
        <p14:creationId xmlns:p14="http://schemas.microsoft.com/office/powerpoint/2010/main" val="2032847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356" y="188665"/>
            <a:ext cx="8507288" cy="1251062"/>
          </a:xfrm>
        </p:spPr>
        <p:txBody>
          <a:bodyPr>
            <a:normAutofit/>
          </a:bodyPr>
          <a:lstStyle/>
          <a:p>
            <a:r>
              <a:rPr lang="en-GB"/>
              <a:t>Presenting feedback</a:t>
            </a:r>
          </a:p>
        </p:txBody>
      </p:sp>
      <p:sp>
        <p:nvSpPr>
          <p:cNvPr id="6" name="TextBox 6">
            <a:extLst>
              <a:ext uri="{FF2B5EF4-FFF2-40B4-BE49-F238E27FC236}">
                <a16:creationId xmlns:a16="http://schemas.microsoft.com/office/drawing/2014/main" id="{FBA5EA38-F178-A84A-81AD-05D878E7FAC5}"/>
              </a:ext>
            </a:extLst>
          </p:cNvPr>
          <p:cNvSpPr txBox="1">
            <a:spLocks noGrp="1"/>
          </p:cNvSpPr>
          <p:nvPr>
            <p:ph sz="half" idx="1"/>
          </p:nvPr>
        </p:nvSpPr>
        <p:spPr>
          <a:xfrm>
            <a:off x="1207709" y="3754438"/>
            <a:ext cx="3674534" cy="20621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72BC"/>
                </a:solidFill>
                <a:effectLst/>
                <a:uLnTx/>
                <a:uFillTx/>
                <a:latin typeface="Arial"/>
                <a:ea typeface="+mn-ea"/>
                <a:cs typeface="+mn-cs"/>
              </a:rPr>
              <a:t>A</a:t>
            </a:r>
            <a:r>
              <a:rPr kumimoji="0" lang="en-GB" sz="3200" b="0" i="0" u="none" strike="noStrike" kern="1200" cap="none" spc="0" normalizeH="0" baseline="0" noProof="0">
                <a:ln>
                  <a:noFill/>
                </a:ln>
                <a:solidFill>
                  <a:srgbClr val="0072BC"/>
                </a:solidFill>
                <a:effectLst/>
                <a:uLnTx/>
                <a:uFillTx/>
                <a:latin typeface="Arial"/>
                <a:ea typeface="+mn-ea"/>
                <a:cs typeface="+mn-cs"/>
              </a:rPr>
              <a:t>ssertive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72BC"/>
                </a:solidFill>
                <a:effectLst/>
                <a:uLnTx/>
                <a:uFillTx/>
                <a:latin typeface="Arial"/>
                <a:ea typeface="+mn-ea"/>
                <a:cs typeface="+mn-cs"/>
              </a:rPr>
              <a:t>B</a:t>
            </a:r>
            <a:r>
              <a:rPr kumimoji="0" lang="en-GB" sz="3200" b="0" i="0" u="none" strike="noStrike" kern="1200" cap="none" spc="0" normalizeH="0" baseline="0" noProof="0">
                <a:ln>
                  <a:noFill/>
                </a:ln>
                <a:solidFill>
                  <a:srgbClr val="0072BC"/>
                </a:solidFill>
                <a:effectLst/>
                <a:uLnTx/>
                <a:uFillTx/>
                <a:latin typeface="Arial"/>
                <a:ea typeface="+mn-ea"/>
                <a:cs typeface="+mn-cs"/>
              </a:rPr>
              <a:t>alanced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72BC"/>
                </a:solidFill>
                <a:effectLst/>
                <a:uLnTx/>
                <a:uFillTx/>
                <a:latin typeface="Arial"/>
                <a:ea typeface="+mn-ea"/>
                <a:cs typeface="+mn-cs"/>
              </a:rPr>
              <a:t>C</a:t>
            </a:r>
            <a:r>
              <a:rPr kumimoji="0" lang="en-GB" sz="3200" b="0" i="0" u="none" strike="noStrike" kern="1200" cap="none" spc="0" normalizeH="0" baseline="0" noProof="0">
                <a:ln>
                  <a:noFill/>
                </a:ln>
                <a:solidFill>
                  <a:srgbClr val="0072BC"/>
                </a:solidFill>
                <a:effectLst/>
                <a:uLnTx/>
                <a:uFillTx/>
                <a:latin typeface="Arial"/>
                <a:ea typeface="+mn-ea"/>
                <a:cs typeface="+mn-cs"/>
              </a:rPr>
              <a:t>onstructive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72BC"/>
                </a:solidFill>
                <a:effectLst/>
                <a:uLnTx/>
                <a:uFillTx/>
                <a:latin typeface="Arial"/>
                <a:ea typeface="+mn-ea"/>
                <a:cs typeface="+mn-cs"/>
              </a:rPr>
              <a:t>D</a:t>
            </a:r>
            <a:r>
              <a:rPr kumimoji="0" lang="en-GB" sz="3200" b="0" i="0" u="none" strike="noStrike" kern="1200" cap="none" spc="0" normalizeH="0" baseline="0" noProof="0">
                <a:ln>
                  <a:noFill/>
                </a:ln>
                <a:solidFill>
                  <a:srgbClr val="0072BC"/>
                </a:solidFill>
                <a:effectLst/>
                <a:uLnTx/>
                <a:uFillTx/>
                <a:latin typeface="Arial"/>
                <a:ea typeface="+mn-ea"/>
                <a:cs typeface="+mn-cs"/>
              </a:rPr>
              <a:t>epersonalised</a:t>
            </a:r>
          </a:p>
        </p:txBody>
      </p:sp>
      <p:sp>
        <p:nvSpPr>
          <p:cNvPr id="7" name="TextBox 27">
            <a:extLst>
              <a:ext uri="{FF2B5EF4-FFF2-40B4-BE49-F238E27FC236}">
                <a16:creationId xmlns:a16="http://schemas.microsoft.com/office/drawing/2014/main" id="{FFCA0EBB-EE50-89E4-F7DE-3EAD8DBCB570}"/>
              </a:ext>
            </a:extLst>
          </p:cNvPr>
          <p:cNvSpPr txBox="1"/>
          <p:nvPr/>
        </p:nvSpPr>
        <p:spPr>
          <a:xfrm>
            <a:off x="2265446" y="2108753"/>
            <a:ext cx="560853"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a:t>A</a:t>
            </a:r>
            <a:endParaRPr lang="en-GB" b="1"/>
          </a:p>
        </p:txBody>
      </p:sp>
      <p:sp>
        <p:nvSpPr>
          <p:cNvPr id="8" name="TextBox 28">
            <a:extLst>
              <a:ext uri="{FF2B5EF4-FFF2-40B4-BE49-F238E27FC236}">
                <a16:creationId xmlns:a16="http://schemas.microsoft.com/office/drawing/2014/main" id="{83F3C072-53BD-38BA-207D-45A93291A5AE}"/>
              </a:ext>
            </a:extLst>
          </p:cNvPr>
          <p:cNvSpPr txBox="1"/>
          <p:nvPr/>
        </p:nvSpPr>
        <p:spPr>
          <a:xfrm>
            <a:off x="3435274" y="2119970"/>
            <a:ext cx="612193"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a:t>B</a:t>
            </a:r>
            <a:endParaRPr lang="en-GB" b="1"/>
          </a:p>
        </p:txBody>
      </p:sp>
      <p:sp>
        <p:nvSpPr>
          <p:cNvPr id="9" name="TextBox 29">
            <a:extLst>
              <a:ext uri="{FF2B5EF4-FFF2-40B4-BE49-F238E27FC236}">
                <a16:creationId xmlns:a16="http://schemas.microsoft.com/office/drawing/2014/main" id="{26EF81B3-5E39-1446-5D83-8F151C5F532F}"/>
              </a:ext>
            </a:extLst>
          </p:cNvPr>
          <p:cNvSpPr txBox="1"/>
          <p:nvPr/>
        </p:nvSpPr>
        <p:spPr>
          <a:xfrm>
            <a:off x="4610532" y="2104397"/>
            <a:ext cx="612193"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a:t>C</a:t>
            </a:r>
            <a:endParaRPr lang="en-GB" b="1"/>
          </a:p>
        </p:txBody>
      </p:sp>
      <p:sp>
        <p:nvSpPr>
          <p:cNvPr id="10" name="TextBox 30">
            <a:extLst>
              <a:ext uri="{FF2B5EF4-FFF2-40B4-BE49-F238E27FC236}">
                <a16:creationId xmlns:a16="http://schemas.microsoft.com/office/drawing/2014/main" id="{9BC964EA-0517-93EB-E94A-C5DEEA7BA72B}"/>
              </a:ext>
            </a:extLst>
          </p:cNvPr>
          <p:cNvSpPr txBox="1"/>
          <p:nvPr/>
        </p:nvSpPr>
        <p:spPr>
          <a:xfrm>
            <a:off x="5816490" y="2104397"/>
            <a:ext cx="612193"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a:t>D</a:t>
            </a:r>
          </a:p>
        </p:txBody>
      </p:sp>
      <p:sp>
        <p:nvSpPr>
          <p:cNvPr id="11" name="TextBox 31">
            <a:extLst>
              <a:ext uri="{FF2B5EF4-FFF2-40B4-BE49-F238E27FC236}">
                <a16:creationId xmlns:a16="http://schemas.microsoft.com/office/drawing/2014/main" id="{1941D23D-5EF5-E86A-137B-A46BC9BB8A80}"/>
              </a:ext>
            </a:extLst>
          </p:cNvPr>
          <p:cNvSpPr txBox="1"/>
          <p:nvPr/>
        </p:nvSpPr>
        <p:spPr>
          <a:xfrm>
            <a:off x="2826299" y="2119970"/>
            <a:ext cx="612193"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a:solidFill>
                  <a:srgbClr val="0072BC"/>
                </a:solidFill>
              </a:rPr>
              <a:t>+</a:t>
            </a:r>
            <a:endParaRPr lang="en-GB" b="1">
              <a:solidFill>
                <a:srgbClr val="0072BC"/>
              </a:solidFill>
            </a:endParaRPr>
          </a:p>
        </p:txBody>
      </p:sp>
      <p:sp>
        <p:nvSpPr>
          <p:cNvPr id="12" name="TextBox 32">
            <a:extLst>
              <a:ext uri="{FF2B5EF4-FFF2-40B4-BE49-F238E27FC236}">
                <a16:creationId xmlns:a16="http://schemas.microsoft.com/office/drawing/2014/main" id="{0675D095-BA0A-A5E5-DFFA-677633BB392B}"/>
              </a:ext>
            </a:extLst>
          </p:cNvPr>
          <p:cNvSpPr txBox="1"/>
          <p:nvPr/>
        </p:nvSpPr>
        <p:spPr>
          <a:xfrm>
            <a:off x="4032245" y="2100960"/>
            <a:ext cx="612193"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a:solidFill>
                  <a:srgbClr val="0072BC"/>
                </a:solidFill>
              </a:rPr>
              <a:t>+</a:t>
            </a:r>
            <a:endParaRPr lang="en-GB" b="1">
              <a:solidFill>
                <a:srgbClr val="0072BC"/>
              </a:solidFill>
            </a:endParaRPr>
          </a:p>
        </p:txBody>
      </p:sp>
      <p:sp>
        <p:nvSpPr>
          <p:cNvPr id="13" name="TextBox 33">
            <a:extLst>
              <a:ext uri="{FF2B5EF4-FFF2-40B4-BE49-F238E27FC236}">
                <a16:creationId xmlns:a16="http://schemas.microsoft.com/office/drawing/2014/main" id="{43749613-D357-3689-B2F8-137552D9356C}"/>
              </a:ext>
            </a:extLst>
          </p:cNvPr>
          <p:cNvSpPr txBox="1"/>
          <p:nvPr/>
        </p:nvSpPr>
        <p:spPr>
          <a:xfrm>
            <a:off x="5204297" y="2119969"/>
            <a:ext cx="612193"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a:solidFill>
                  <a:srgbClr val="0072BC"/>
                </a:solidFill>
              </a:rPr>
              <a:t>+</a:t>
            </a:r>
            <a:endParaRPr lang="en-GB" b="1">
              <a:solidFill>
                <a:srgbClr val="0072BC"/>
              </a:solidFill>
            </a:endParaRPr>
          </a:p>
        </p:txBody>
      </p:sp>
      <p:sp>
        <p:nvSpPr>
          <p:cNvPr id="14" name="TextBox 34">
            <a:extLst>
              <a:ext uri="{FF2B5EF4-FFF2-40B4-BE49-F238E27FC236}">
                <a16:creationId xmlns:a16="http://schemas.microsoft.com/office/drawing/2014/main" id="{1EC7D418-DA2E-88B7-8D6A-67A639E37A5E}"/>
              </a:ext>
            </a:extLst>
          </p:cNvPr>
          <p:cNvSpPr txBox="1"/>
          <p:nvPr/>
        </p:nvSpPr>
        <p:spPr>
          <a:xfrm>
            <a:off x="6428683" y="2072872"/>
            <a:ext cx="612193"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a:solidFill>
                  <a:srgbClr val="0072BC"/>
                </a:solidFill>
              </a:rPr>
              <a:t>=</a:t>
            </a:r>
            <a:endParaRPr lang="en-GB" b="1">
              <a:solidFill>
                <a:srgbClr val="0072BC"/>
              </a:solidFill>
            </a:endParaRPr>
          </a:p>
        </p:txBody>
      </p:sp>
      <p:sp>
        <p:nvSpPr>
          <p:cNvPr id="15" name="TextBox 39">
            <a:extLst>
              <a:ext uri="{FF2B5EF4-FFF2-40B4-BE49-F238E27FC236}">
                <a16:creationId xmlns:a16="http://schemas.microsoft.com/office/drawing/2014/main" id="{2DE192F9-70B5-D1CF-E245-8CC24C50797B}"/>
              </a:ext>
            </a:extLst>
          </p:cNvPr>
          <p:cNvSpPr txBox="1"/>
          <p:nvPr/>
        </p:nvSpPr>
        <p:spPr>
          <a:xfrm>
            <a:off x="6954339" y="2155731"/>
            <a:ext cx="304478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a:t>Effective Meetings</a:t>
            </a:r>
            <a:endParaRPr lang="en-GB" sz="1400" b="1"/>
          </a:p>
        </p:txBody>
      </p:sp>
      <p:pic>
        <p:nvPicPr>
          <p:cNvPr id="16" name="Picture 2">
            <a:extLst>
              <a:ext uri="{FF2B5EF4-FFF2-40B4-BE49-F238E27FC236}">
                <a16:creationId xmlns:a16="http://schemas.microsoft.com/office/drawing/2014/main" id="{4060BF5D-9F1C-184E-A3B2-F034616777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5185" y="3670729"/>
            <a:ext cx="2143940" cy="221838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311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16DD1C-036B-ED53-5DC1-45446041825E}"/>
              </a:ext>
            </a:extLst>
          </p:cNvPr>
          <p:cNvSpPr>
            <a:spLocks noGrp="1"/>
          </p:cNvSpPr>
          <p:nvPr>
            <p:ph type="title"/>
          </p:nvPr>
        </p:nvSpPr>
        <p:spPr>
          <a:xfrm>
            <a:off x="913795" y="609600"/>
            <a:ext cx="10353761" cy="1326321"/>
          </a:xfrm>
        </p:spPr>
        <p:txBody>
          <a:bodyPr>
            <a:normAutofit/>
          </a:bodyPr>
          <a:lstStyle/>
          <a:p>
            <a:r>
              <a:rPr lang="it-IT" err="1"/>
              <a:t>Communication</a:t>
            </a:r>
            <a:r>
              <a:rPr lang="it-IT"/>
              <a:t> </a:t>
            </a:r>
            <a:r>
              <a:rPr lang="it-IT" err="1"/>
              <a:t>tips</a:t>
            </a:r>
            <a:r>
              <a:rPr lang="it-IT"/>
              <a:t> </a:t>
            </a:r>
            <a:endParaRPr lang="en-GB"/>
          </a:p>
        </p:txBody>
      </p:sp>
      <p:sp>
        <p:nvSpPr>
          <p:cNvPr id="14" name="Rectangle 13">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AD932255-AB37-04D5-FE0B-309290643B24}"/>
              </a:ext>
            </a:extLst>
          </p:cNvPr>
          <p:cNvGraphicFramePr>
            <a:graphicFrameLocks noGrp="1"/>
          </p:cNvGraphicFramePr>
          <p:nvPr>
            <p:ph idx="1"/>
            <p:extLst>
              <p:ext uri="{D42A27DB-BD31-4B8C-83A1-F6EECF244321}">
                <p14:modId xmlns:p14="http://schemas.microsoft.com/office/powerpoint/2010/main" val="968002448"/>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0076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normAutofit/>
          </a:bodyPr>
          <a:lstStyle/>
          <a:p>
            <a:r>
              <a:rPr lang="en-GB"/>
              <a:t>Additional Support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9312977"/>
              </p:ext>
            </p:extLst>
          </p:nvPr>
        </p:nvGraphicFramePr>
        <p:xfrm>
          <a:off x="914400" y="2257654"/>
          <a:ext cx="10353675" cy="3642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396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C00B856B-CE77-6586-A88E-A58E7E0000BB}"/>
              </a:ext>
            </a:extLst>
          </p:cNvPr>
          <p:cNvSpPr>
            <a:spLocks noGrp="1"/>
          </p:cNvSpPr>
          <p:nvPr>
            <p:ph type="title"/>
          </p:nvPr>
        </p:nvSpPr>
        <p:spPr>
          <a:xfrm>
            <a:off x="913795" y="609600"/>
            <a:ext cx="10353761" cy="1326321"/>
          </a:xfrm>
        </p:spPr>
        <p:txBody>
          <a:bodyPr>
            <a:normAutofit/>
          </a:bodyPr>
          <a:lstStyle/>
          <a:p>
            <a:r>
              <a:rPr lang="it-IT"/>
              <a:t>Outline and learning outcomes</a:t>
            </a:r>
            <a:endParaRPr lang="en-GB"/>
          </a:p>
        </p:txBody>
      </p:sp>
      <p:graphicFrame>
        <p:nvGraphicFramePr>
          <p:cNvPr id="28" name="Segnaposto contenuto 9">
            <a:extLst>
              <a:ext uri="{FF2B5EF4-FFF2-40B4-BE49-F238E27FC236}">
                <a16:creationId xmlns:a16="http://schemas.microsoft.com/office/drawing/2014/main" id="{913BDF3E-DAA3-BED4-8766-7B384E230634}"/>
              </a:ext>
            </a:extLst>
          </p:cNvPr>
          <p:cNvGraphicFramePr>
            <a:graphicFrameLocks noGrp="1"/>
          </p:cNvGraphicFramePr>
          <p:nvPr>
            <p:ph idx="1"/>
            <p:extLst>
              <p:ext uri="{D42A27DB-BD31-4B8C-83A1-F6EECF244321}">
                <p14:modId xmlns:p14="http://schemas.microsoft.com/office/powerpoint/2010/main" val="2582875242"/>
              </p:ext>
            </p:extLst>
          </p:nvPr>
        </p:nvGraphicFramePr>
        <p:xfrm>
          <a:off x="914400" y="2257654"/>
          <a:ext cx="10353675" cy="3303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9822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763" y="286473"/>
            <a:ext cx="10353761" cy="1326321"/>
          </a:xfrm>
        </p:spPr>
        <p:txBody>
          <a:bodyPr/>
          <a:lstStyle/>
          <a:p>
            <a:r>
              <a:rPr lang="en-GB"/>
              <a:t>Elected Executive Emails </a:t>
            </a:r>
          </a:p>
        </p:txBody>
      </p:sp>
      <p:graphicFrame>
        <p:nvGraphicFramePr>
          <p:cNvPr id="3" name="Table 2">
            <a:extLst>
              <a:ext uri="{FF2B5EF4-FFF2-40B4-BE49-F238E27FC236}">
                <a16:creationId xmlns:a16="http://schemas.microsoft.com/office/drawing/2014/main" id="{A86FD4BA-C526-80EA-805C-B185A144D9B2}"/>
              </a:ext>
            </a:extLst>
          </p:cNvPr>
          <p:cNvGraphicFramePr>
            <a:graphicFrameLocks noGrp="1"/>
          </p:cNvGraphicFramePr>
          <p:nvPr>
            <p:extLst>
              <p:ext uri="{D42A27DB-BD31-4B8C-83A1-F6EECF244321}">
                <p14:modId xmlns:p14="http://schemas.microsoft.com/office/powerpoint/2010/main" val="790096727"/>
              </p:ext>
            </p:extLst>
          </p:nvPr>
        </p:nvGraphicFramePr>
        <p:xfrm>
          <a:off x="1334947" y="2002421"/>
          <a:ext cx="6709458" cy="3545698"/>
        </p:xfrm>
        <a:graphic>
          <a:graphicData uri="http://schemas.openxmlformats.org/drawingml/2006/table">
            <a:tbl>
              <a:tblPr/>
              <a:tblGrid>
                <a:gridCol w="2943183">
                  <a:extLst>
                    <a:ext uri="{9D8B030D-6E8A-4147-A177-3AD203B41FA5}">
                      <a16:colId xmlns:a16="http://schemas.microsoft.com/office/drawing/2014/main" val="3762075313"/>
                    </a:ext>
                  </a:extLst>
                </a:gridCol>
                <a:gridCol w="3766275">
                  <a:extLst>
                    <a:ext uri="{9D8B030D-6E8A-4147-A177-3AD203B41FA5}">
                      <a16:colId xmlns:a16="http://schemas.microsoft.com/office/drawing/2014/main" val="1572920130"/>
                    </a:ext>
                  </a:extLst>
                </a:gridCol>
              </a:tblGrid>
              <a:tr h="488733">
                <a:tc>
                  <a:txBody>
                    <a:bodyPr/>
                    <a:lstStyle/>
                    <a:p>
                      <a:pPr algn="l" fontAlgn="b"/>
                      <a:r>
                        <a:rPr lang="en-GB" sz="1600" b="0" i="0" u="none" strike="noStrike">
                          <a:solidFill>
                            <a:schemeClr val="tx1"/>
                          </a:solidFill>
                          <a:effectLst/>
                          <a:latin typeface="Calibri" panose="020F0502020204030204" pitchFamily="34" charset="0"/>
                        </a:rPr>
                        <a:t>President</a:t>
                      </a:r>
                    </a:p>
                  </a:txBody>
                  <a:tcPr marL="7620" marR="7620" marT="7620" anchor="b">
                    <a:lnL>
                      <a:noFill/>
                    </a:lnL>
                    <a:lnR>
                      <a:noFill/>
                    </a:lnR>
                    <a:lnT>
                      <a:noFill/>
                    </a:lnT>
                    <a:lnB>
                      <a:noFill/>
                    </a:lnB>
                    <a:noFill/>
                  </a:tcPr>
                </a:tc>
                <a:tc>
                  <a:txBody>
                    <a:bodyPr/>
                    <a:lstStyle/>
                    <a:p>
                      <a:pPr fontAlgn="base"/>
                      <a:r>
                        <a:rPr lang="en-GB" sz="1800" b="1" i="0" u="none" strike="noStrike" kern="1200" err="1">
                          <a:solidFill>
                            <a:schemeClr val="tx1"/>
                          </a:solidFill>
                          <a:effectLst/>
                          <a:latin typeface="+mn-lt"/>
                          <a:ea typeface="+mn-ea"/>
                          <a:cs typeface="+mn-cs"/>
                        </a:rPr>
                        <a:t>Manaswi</a:t>
                      </a:r>
                      <a:r>
                        <a:rPr lang="en-GB" sz="1800" b="1" i="0" u="none" strike="noStrike" kern="1200">
                          <a:solidFill>
                            <a:schemeClr val="tx1"/>
                          </a:solidFill>
                          <a:effectLst/>
                          <a:latin typeface="+mn-lt"/>
                          <a:ea typeface="+mn-ea"/>
                          <a:cs typeface="+mn-cs"/>
                        </a:rPr>
                        <a:t> (Manu) </a:t>
                      </a:r>
                      <a:r>
                        <a:rPr lang="en-GB" sz="1800" b="1" i="0" u="none" strike="noStrike" kern="1200" err="1">
                          <a:solidFill>
                            <a:schemeClr val="tx1"/>
                          </a:solidFill>
                          <a:effectLst/>
                          <a:latin typeface="+mn-lt"/>
                          <a:ea typeface="+mn-ea"/>
                          <a:cs typeface="+mn-cs"/>
                        </a:rPr>
                        <a:t>Budhathoki</a:t>
                      </a:r>
                      <a:endParaRPr lang="en-GB" sz="1800" b="1" i="0" u="none" strike="noStrike" kern="1200">
                        <a:solidFill>
                          <a:schemeClr val="tx1"/>
                        </a:solidFill>
                        <a:effectLst/>
                        <a:latin typeface="+mn-lt"/>
                        <a:ea typeface="+mn-ea"/>
                        <a:cs typeface="+mn-cs"/>
                      </a:endParaRPr>
                    </a:p>
                  </a:txBody>
                  <a:tcPr marL="7620" marR="7620" marT="7620" anchor="b">
                    <a:lnL>
                      <a:noFill/>
                    </a:lnL>
                    <a:lnR>
                      <a:noFill/>
                    </a:lnR>
                    <a:lnT>
                      <a:noFill/>
                    </a:lnT>
                    <a:lnB>
                      <a:noFill/>
                    </a:lnB>
                    <a:noFill/>
                  </a:tcPr>
                </a:tc>
                <a:extLst>
                  <a:ext uri="{0D108BD9-81ED-4DB2-BD59-A6C34878D82A}">
                    <a16:rowId xmlns:a16="http://schemas.microsoft.com/office/drawing/2014/main" val="3743404981"/>
                  </a:ext>
                </a:extLst>
              </a:tr>
              <a:tr h="488733">
                <a:tc>
                  <a:txBody>
                    <a:bodyPr/>
                    <a:lstStyle/>
                    <a:p>
                      <a:pPr algn="l" fontAlgn="b"/>
                      <a:r>
                        <a:rPr lang="en-GB" sz="1600" b="0" i="0" u="none" strike="noStrike">
                          <a:solidFill>
                            <a:schemeClr val="tx1"/>
                          </a:solidFill>
                          <a:effectLst/>
                          <a:latin typeface="Calibri" panose="020F0502020204030204" pitchFamily="34" charset="0"/>
                        </a:rPr>
                        <a:t>VP Academia</a:t>
                      </a:r>
                    </a:p>
                  </a:txBody>
                  <a:tcPr marL="7620" marR="7620" marT="7620" anchor="b">
                    <a:lnL>
                      <a:noFill/>
                    </a:lnL>
                    <a:lnR>
                      <a:noFill/>
                    </a:lnR>
                    <a:lnT>
                      <a:noFill/>
                    </a:lnT>
                    <a:lnB>
                      <a:noFill/>
                    </a:lnB>
                    <a:noFill/>
                  </a:tcPr>
                </a:tc>
                <a:tc>
                  <a:txBody>
                    <a:bodyPr/>
                    <a:lstStyle/>
                    <a:p>
                      <a:pPr fontAlgn="base"/>
                      <a:r>
                        <a:rPr lang="en-GB" sz="1800" b="1" i="0" u="none" strike="noStrike" kern="1200">
                          <a:solidFill>
                            <a:schemeClr val="tx1"/>
                          </a:solidFill>
                          <a:effectLst/>
                          <a:latin typeface="+mn-lt"/>
                          <a:ea typeface="+mn-ea"/>
                          <a:cs typeface="+mn-cs"/>
                        </a:rPr>
                        <a:t>Dani </a:t>
                      </a:r>
                      <a:r>
                        <a:rPr lang="en-GB" sz="1800" b="1" i="0" u="none" strike="noStrike" kern="1200" err="1">
                          <a:solidFill>
                            <a:schemeClr val="tx1"/>
                          </a:solidFill>
                          <a:effectLst/>
                          <a:latin typeface="+mn-lt"/>
                          <a:ea typeface="+mn-ea"/>
                          <a:cs typeface="+mn-cs"/>
                        </a:rPr>
                        <a:t>McFawns</a:t>
                      </a:r>
                      <a:endParaRPr lang="en-GB" sz="1800" b="1" i="0" u="none" strike="noStrike" kern="1200">
                        <a:solidFill>
                          <a:schemeClr val="tx1"/>
                        </a:solidFill>
                        <a:effectLst/>
                        <a:latin typeface="+mn-lt"/>
                        <a:ea typeface="+mn-ea"/>
                        <a:cs typeface="+mn-cs"/>
                      </a:endParaRPr>
                    </a:p>
                  </a:txBody>
                  <a:tcPr marL="7620" marR="7620" marT="7620" anchor="b">
                    <a:lnL>
                      <a:noFill/>
                    </a:lnL>
                    <a:lnR>
                      <a:noFill/>
                    </a:lnR>
                    <a:lnT>
                      <a:noFill/>
                    </a:lnT>
                    <a:lnB>
                      <a:noFill/>
                    </a:lnB>
                    <a:noFill/>
                  </a:tcPr>
                </a:tc>
                <a:extLst>
                  <a:ext uri="{0D108BD9-81ED-4DB2-BD59-A6C34878D82A}">
                    <a16:rowId xmlns:a16="http://schemas.microsoft.com/office/drawing/2014/main" val="3068733570"/>
                  </a:ext>
                </a:extLst>
              </a:tr>
              <a:tr h="488733">
                <a:tc>
                  <a:txBody>
                    <a:bodyPr/>
                    <a:lstStyle/>
                    <a:p>
                      <a:pPr algn="l" fontAlgn="b"/>
                      <a:r>
                        <a:rPr lang="en-GB" sz="1600" b="0" i="0" u="none" strike="noStrike">
                          <a:solidFill>
                            <a:schemeClr val="tx1"/>
                          </a:solidFill>
                          <a:effectLst/>
                          <a:latin typeface="Calibri" panose="020F0502020204030204" pitchFamily="34" charset="0"/>
                        </a:rPr>
                        <a:t>VP Representation</a:t>
                      </a:r>
                    </a:p>
                  </a:txBody>
                  <a:tcPr marL="7620" marR="7620" marT="7620" anchor="b">
                    <a:lnL>
                      <a:noFill/>
                    </a:lnL>
                    <a:lnR>
                      <a:noFill/>
                    </a:lnR>
                    <a:lnT>
                      <a:noFill/>
                    </a:lnT>
                    <a:lnB>
                      <a:noFill/>
                    </a:lnB>
                    <a:noFill/>
                  </a:tcPr>
                </a:tc>
                <a:tc>
                  <a:txBody>
                    <a:bodyPr/>
                    <a:lstStyle/>
                    <a:p>
                      <a:pPr fontAlgn="base"/>
                      <a:r>
                        <a:rPr lang="en-GB" sz="1800" b="1" i="0" u="none" strike="noStrike" kern="1200">
                          <a:solidFill>
                            <a:schemeClr val="tx1"/>
                          </a:solidFill>
                          <a:effectLst/>
                          <a:latin typeface="+mn-lt"/>
                          <a:ea typeface="+mn-ea"/>
                          <a:cs typeface="+mn-cs"/>
                        </a:rPr>
                        <a:t>Nicole Okoro</a:t>
                      </a:r>
                    </a:p>
                  </a:txBody>
                  <a:tcPr marL="7620" marR="7620" marT="7620" anchor="b">
                    <a:lnL>
                      <a:noFill/>
                    </a:lnL>
                    <a:lnR>
                      <a:noFill/>
                    </a:lnR>
                    <a:lnT>
                      <a:noFill/>
                    </a:lnT>
                    <a:lnB>
                      <a:noFill/>
                    </a:lnB>
                    <a:noFill/>
                  </a:tcPr>
                </a:tc>
                <a:extLst>
                  <a:ext uri="{0D108BD9-81ED-4DB2-BD59-A6C34878D82A}">
                    <a16:rowId xmlns:a16="http://schemas.microsoft.com/office/drawing/2014/main" val="3770886023"/>
                  </a:ext>
                </a:extLst>
              </a:tr>
              <a:tr h="488733">
                <a:tc>
                  <a:txBody>
                    <a:bodyPr/>
                    <a:lstStyle/>
                    <a:p>
                      <a:pPr algn="l" fontAlgn="b"/>
                      <a:r>
                        <a:rPr lang="en-GB" sz="1600" b="0" i="0" u="none" strike="noStrike">
                          <a:solidFill>
                            <a:schemeClr val="tx1"/>
                          </a:solidFill>
                          <a:effectLst/>
                          <a:latin typeface="Calibri" panose="020F0502020204030204" pitchFamily="34" charset="0"/>
                        </a:rPr>
                        <a:t>VP Student Welfare </a:t>
                      </a:r>
                    </a:p>
                  </a:txBody>
                  <a:tcPr marL="7620" marR="7620" marT="7620" anchor="b">
                    <a:lnL>
                      <a:noFill/>
                    </a:lnL>
                    <a:lnR>
                      <a:noFill/>
                    </a:lnR>
                    <a:lnT>
                      <a:noFill/>
                    </a:lnT>
                    <a:lnB>
                      <a:noFill/>
                    </a:lnB>
                    <a:noFill/>
                  </a:tcPr>
                </a:tc>
                <a:tc>
                  <a:txBody>
                    <a:bodyPr/>
                    <a:lstStyle/>
                    <a:p>
                      <a:pPr fontAlgn="base"/>
                      <a:r>
                        <a:rPr lang="en-GB" sz="1800" b="1" i="0" u="none" strike="noStrike" kern="1200" err="1">
                          <a:solidFill>
                            <a:schemeClr val="tx1"/>
                          </a:solidFill>
                          <a:effectLst/>
                          <a:latin typeface="+mn-lt"/>
                          <a:ea typeface="+mn-ea"/>
                          <a:cs typeface="+mn-cs"/>
                        </a:rPr>
                        <a:t>Nihin</a:t>
                      </a:r>
                      <a:r>
                        <a:rPr lang="en-GB" sz="1800" b="1" i="0" u="none" strike="noStrike" kern="1200">
                          <a:solidFill>
                            <a:schemeClr val="tx1"/>
                          </a:solidFill>
                          <a:effectLst/>
                          <a:latin typeface="+mn-lt"/>
                          <a:ea typeface="+mn-ea"/>
                          <a:cs typeface="+mn-cs"/>
                        </a:rPr>
                        <a:t> Akanni</a:t>
                      </a:r>
                    </a:p>
                  </a:txBody>
                  <a:tcPr marL="7620" marR="7620" marT="7620" anchor="b">
                    <a:lnL>
                      <a:noFill/>
                    </a:lnL>
                    <a:lnR>
                      <a:noFill/>
                    </a:lnR>
                    <a:lnT>
                      <a:noFill/>
                    </a:lnT>
                    <a:lnB>
                      <a:noFill/>
                    </a:lnB>
                    <a:noFill/>
                  </a:tcPr>
                </a:tc>
                <a:extLst>
                  <a:ext uri="{0D108BD9-81ED-4DB2-BD59-A6C34878D82A}">
                    <a16:rowId xmlns:a16="http://schemas.microsoft.com/office/drawing/2014/main" val="263671877"/>
                  </a:ext>
                </a:extLst>
              </a:tr>
              <a:tr h="488733">
                <a:tc>
                  <a:txBody>
                    <a:bodyPr/>
                    <a:lstStyle/>
                    <a:p>
                      <a:pPr algn="l" fontAlgn="b"/>
                      <a:r>
                        <a:rPr lang="en-GB" sz="1600" b="0" i="0" u="none" strike="noStrike">
                          <a:solidFill>
                            <a:schemeClr val="tx1"/>
                          </a:solidFill>
                          <a:effectLst/>
                          <a:latin typeface="Calibri" panose="020F0502020204030204" pitchFamily="34" charset="0"/>
                        </a:rPr>
                        <a:t>VP Community</a:t>
                      </a:r>
                    </a:p>
                  </a:txBody>
                  <a:tcPr marL="7620" marR="7620" marT="7620" anchor="b">
                    <a:lnL>
                      <a:noFill/>
                    </a:lnL>
                    <a:lnR>
                      <a:noFill/>
                    </a:lnR>
                    <a:lnT>
                      <a:noFill/>
                    </a:lnT>
                    <a:lnB>
                      <a:noFill/>
                    </a:lnB>
                    <a:noFill/>
                  </a:tcPr>
                </a:tc>
                <a:tc>
                  <a:txBody>
                    <a:bodyPr/>
                    <a:lstStyle/>
                    <a:p>
                      <a:pPr fontAlgn="base"/>
                      <a:r>
                        <a:rPr lang="en-GB" sz="1800" b="1" i="0" u="none" strike="noStrike" kern="1200" err="1">
                          <a:solidFill>
                            <a:schemeClr val="tx1"/>
                          </a:solidFill>
                          <a:effectLst/>
                          <a:latin typeface="+mn-lt"/>
                          <a:ea typeface="+mn-ea"/>
                          <a:cs typeface="+mn-cs"/>
                        </a:rPr>
                        <a:t>Alishba</a:t>
                      </a:r>
                      <a:r>
                        <a:rPr lang="en-GB" sz="1800" b="1" i="0" u="none" strike="noStrike" kern="1200">
                          <a:solidFill>
                            <a:schemeClr val="tx1"/>
                          </a:solidFill>
                          <a:effectLst/>
                          <a:latin typeface="+mn-lt"/>
                          <a:ea typeface="+mn-ea"/>
                          <a:cs typeface="+mn-cs"/>
                        </a:rPr>
                        <a:t> Ahmad</a:t>
                      </a:r>
                    </a:p>
                  </a:txBody>
                  <a:tcPr marL="7620" marR="7620" marT="7620" anchor="b">
                    <a:lnL>
                      <a:noFill/>
                    </a:lnL>
                    <a:lnR>
                      <a:noFill/>
                    </a:lnR>
                    <a:lnT>
                      <a:noFill/>
                    </a:lnT>
                    <a:lnB>
                      <a:noFill/>
                    </a:lnB>
                    <a:noFill/>
                  </a:tcPr>
                </a:tc>
                <a:extLst>
                  <a:ext uri="{0D108BD9-81ED-4DB2-BD59-A6C34878D82A}">
                    <a16:rowId xmlns:a16="http://schemas.microsoft.com/office/drawing/2014/main" val="3540937210"/>
                  </a:ext>
                </a:extLst>
              </a:tr>
              <a:tr h="613300">
                <a:tc>
                  <a:txBody>
                    <a:bodyPr/>
                    <a:lstStyle/>
                    <a:p>
                      <a:pPr algn="l" fontAlgn="b"/>
                      <a:r>
                        <a:rPr lang="en-GB" sz="1600" b="0" i="0" u="none" strike="noStrike">
                          <a:solidFill>
                            <a:schemeClr val="tx1"/>
                          </a:solidFill>
                          <a:effectLst/>
                          <a:latin typeface="Calibri" panose="020F0502020204030204" pitchFamily="34" charset="0"/>
                        </a:rPr>
                        <a:t>VP Fundraising </a:t>
                      </a:r>
                    </a:p>
                  </a:txBody>
                  <a:tcPr marL="7620" marR="7620" marT="7620" anchor="b">
                    <a:lnL>
                      <a:noFill/>
                    </a:lnL>
                    <a:lnR>
                      <a:noFill/>
                    </a:lnR>
                    <a:lnT>
                      <a:noFill/>
                    </a:lnT>
                    <a:lnB>
                      <a:noFill/>
                    </a:lnB>
                    <a:noFill/>
                  </a:tcPr>
                </a:tc>
                <a:tc>
                  <a:txBody>
                    <a:bodyPr/>
                    <a:lstStyle/>
                    <a:p>
                      <a:pPr fontAlgn="base"/>
                      <a:r>
                        <a:rPr lang="en-GB" sz="1800" b="1" i="0" u="none" strike="noStrike" kern="1200">
                          <a:solidFill>
                            <a:schemeClr val="tx1"/>
                          </a:solidFill>
                          <a:effectLst/>
                          <a:latin typeface="+mn-lt"/>
                          <a:ea typeface="+mn-ea"/>
                          <a:cs typeface="+mn-cs"/>
                        </a:rPr>
                        <a:t>Esther Ajayi-</a:t>
                      </a:r>
                      <a:r>
                        <a:rPr lang="en-GB" sz="1800" b="1" i="0" u="none" strike="noStrike" kern="1200" err="1">
                          <a:solidFill>
                            <a:schemeClr val="tx1"/>
                          </a:solidFill>
                          <a:effectLst/>
                          <a:latin typeface="+mn-lt"/>
                          <a:ea typeface="+mn-ea"/>
                          <a:cs typeface="+mn-cs"/>
                        </a:rPr>
                        <a:t>Akinsulire</a:t>
                      </a:r>
                      <a:endParaRPr lang="en-GB" sz="1800" b="1" i="0" u="none" strike="noStrike" kern="1200">
                        <a:solidFill>
                          <a:schemeClr val="tx1"/>
                        </a:solidFill>
                        <a:effectLst/>
                        <a:latin typeface="+mn-lt"/>
                        <a:ea typeface="+mn-ea"/>
                        <a:cs typeface="+mn-cs"/>
                      </a:endParaRPr>
                    </a:p>
                  </a:txBody>
                  <a:tcPr marL="7620" marR="7620" marT="7620" anchor="b">
                    <a:lnL>
                      <a:noFill/>
                    </a:lnL>
                    <a:lnR>
                      <a:noFill/>
                    </a:lnR>
                    <a:lnT>
                      <a:noFill/>
                    </a:lnT>
                    <a:lnB>
                      <a:noFill/>
                    </a:lnB>
                    <a:noFill/>
                  </a:tcPr>
                </a:tc>
                <a:extLst>
                  <a:ext uri="{0D108BD9-81ED-4DB2-BD59-A6C34878D82A}">
                    <a16:rowId xmlns:a16="http://schemas.microsoft.com/office/drawing/2014/main" val="4218420020"/>
                  </a:ext>
                </a:extLst>
              </a:tr>
              <a:tr h="488733">
                <a:tc>
                  <a:txBody>
                    <a:bodyPr/>
                    <a:lstStyle/>
                    <a:p>
                      <a:pPr algn="l" fontAlgn="b"/>
                      <a:r>
                        <a:rPr lang="en-GB" sz="1600" b="0" i="0" u="none" strike="noStrike">
                          <a:solidFill>
                            <a:schemeClr val="tx1"/>
                          </a:solidFill>
                          <a:effectLst/>
                          <a:latin typeface="Calibri" panose="020F0502020204030204" pitchFamily="34" charset="0"/>
                        </a:rPr>
                        <a:t>VP Student Activities</a:t>
                      </a:r>
                    </a:p>
                  </a:txBody>
                  <a:tcPr marL="7620" marR="7620" marT="7620" anchor="b">
                    <a:lnL>
                      <a:noFill/>
                    </a:lnL>
                    <a:lnR>
                      <a:noFill/>
                    </a:lnR>
                    <a:lnT>
                      <a:noFill/>
                    </a:lnT>
                    <a:lnB>
                      <a:noFill/>
                    </a:lnB>
                    <a:noFill/>
                  </a:tcPr>
                </a:tc>
                <a:tc>
                  <a:txBody>
                    <a:bodyPr/>
                    <a:lstStyle/>
                    <a:p>
                      <a:pPr fontAlgn="base"/>
                      <a:r>
                        <a:rPr lang="en-GB" sz="1800" b="1" i="0" u="none" strike="noStrike" kern="1200">
                          <a:solidFill>
                            <a:schemeClr val="tx1"/>
                          </a:solidFill>
                          <a:effectLst/>
                          <a:latin typeface="+mn-lt"/>
                          <a:ea typeface="+mn-ea"/>
                          <a:cs typeface="+mn-cs"/>
                        </a:rPr>
                        <a:t>Ravi  </a:t>
                      </a:r>
                      <a:r>
                        <a:rPr lang="en-GB" sz="1800" b="1" i="0" u="none" strike="noStrike" kern="1200" err="1">
                          <a:solidFill>
                            <a:schemeClr val="tx1"/>
                          </a:solidFill>
                          <a:effectLst/>
                          <a:latin typeface="+mn-lt"/>
                          <a:ea typeface="+mn-ea"/>
                          <a:cs typeface="+mn-cs"/>
                        </a:rPr>
                        <a:t>Baral</a:t>
                      </a:r>
                      <a:endParaRPr lang="en-GB" sz="1800" b="1" i="0" u="none" strike="noStrike" kern="1200">
                        <a:solidFill>
                          <a:schemeClr val="tx1"/>
                        </a:solidFill>
                        <a:effectLst/>
                        <a:latin typeface="+mn-lt"/>
                        <a:ea typeface="+mn-ea"/>
                        <a:cs typeface="+mn-cs"/>
                      </a:endParaRPr>
                    </a:p>
                  </a:txBody>
                  <a:tcPr marL="7620" marR="7620" marT="7620" anchor="b">
                    <a:lnL>
                      <a:noFill/>
                    </a:lnL>
                    <a:lnR>
                      <a:noFill/>
                    </a:lnR>
                    <a:lnT>
                      <a:noFill/>
                    </a:lnT>
                    <a:lnB>
                      <a:noFill/>
                    </a:lnB>
                    <a:noFill/>
                  </a:tcPr>
                </a:tc>
                <a:extLst>
                  <a:ext uri="{0D108BD9-81ED-4DB2-BD59-A6C34878D82A}">
                    <a16:rowId xmlns:a16="http://schemas.microsoft.com/office/drawing/2014/main" val="737489907"/>
                  </a:ext>
                </a:extLst>
              </a:tr>
            </a:tbl>
          </a:graphicData>
        </a:graphic>
      </p:graphicFrame>
      <p:graphicFrame>
        <p:nvGraphicFramePr>
          <p:cNvPr id="7" name="Content Placeholder 6">
            <a:extLst>
              <a:ext uri="{FF2B5EF4-FFF2-40B4-BE49-F238E27FC236}">
                <a16:creationId xmlns:a16="http://schemas.microsoft.com/office/drawing/2014/main" id="{0CCD71C9-1142-BDE9-8E24-CD6E4E0615C9}"/>
              </a:ext>
            </a:extLst>
          </p:cNvPr>
          <p:cNvGraphicFramePr>
            <a:graphicFrameLocks noGrp="1"/>
          </p:cNvGraphicFramePr>
          <p:nvPr>
            <p:ph idx="1"/>
          </p:nvPr>
        </p:nvGraphicFramePr>
        <p:xfrm>
          <a:off x="8044405" y="2002423"/>
          <a:ext cx="2812648" cy="3545696"/>
        </p:xfrm>
        <a:graphic>
          <a:graphicData uri="http://schemas.openxmlformats.org/drawingml/2006/table">
            <a:tbl>
              <a:tblPr/>
              <a:tblGrid>
                <a:gridCol w="2812648">
                  <a:extLst>
                    <a:ext uri="{9D8B030D-6E8A-4147-A177-3AD203B41FA5}">
                      <a16:colId xmlns:a16="http://schemas.microsoft.com/office/drawing/2014/main" val="2844599756"/>
                    </a:ext>
                  </a:extLst>
                </a:gridCol>
              </a:tblGrid>
              <a:tr h="506528">
                <a:tc>
                  <a:txBody>
                    <a:bodyPr/>
                    <a:lstStyle/>
                    <a:p>
                      <a:pPr algn="l" fontAlgn="b"/>
                      <a:r>
                        <a:rPr lang="en-GB" sz="1600" b="0" i="0" u="sng" strike="noStrike">
                          <a:solidFill>
                            <a:schemeClr val="tx1"/>
                          </a:solidFill>
                          <a:effectLst/>
                          <a:latin typeface="Calibri" panose="020F0502020204030204" pitchFamily="34" charset="0"/>
                        </a:rPr>
                        <a:t>president@dusa.co.uk</a:t>
                      </a:r>
                    </a:p>
                  </a:txBody>
                  <a:tcPr marL="7620" marR="7620" marT="7620" anchor="b">
                    <a:lnL>
                      <a:noFill/>
                    </a:lnL>
                    <a:lnR>
                      <a:noFill/>
                    </a:lnR>
                    <a:lnT>
                      <a:noFill/>
                    </a:lnT>
                    <a:lnB>
                      <a:noFill/>
                    </a:lnB>
                    <a:noFill/>
                  </a:tcPr>
                </a:tc>
                <a:extLst>
                  <a:ext uri="{0D108BD9-81ED-4DB2-BD59-A6C34878D82A}">
                    <a16:rowId xmlns:a16="http://schemas.microsoft.com/office/drawing/2014/main" val="2087156308"/>
                  </a:ext>
                </a:extLst>
              </a:tr>
              <a:tr h="506528">
                <a:tc>
                  <a:txBody>
                    <a:bodyPr/>
                    <a:lstStyle/>
                    <a:p>
                      <a:pPr algn="l" fontAlgn="b"/>
                      <a:r>
                        <a:rPr lang="en-GB" sz="1600" b="0" i="0" u="sng" strike="noStrike">
                          <a:solidFill>
                            <a:schemeClr val="tx1"/>
                          </a:solidFill>
                          <a:effectLst/>
                          <a:latin typeface="Calibri" panose="020F0502020204030204" pitchFamily="34" charset="0"/>
                        </a:rPr>
                        <a:t>vpa@dusa.co.uk</a:t>
                      </a:r>
                    </a:p>
                  </a:txBody>
                  <a:tcPr marL="7620" marR="7620" marT="7620" anchor="b">
                    <a:lnL>
                      <a:noFill/>
                    </a:lnL>
                    <a:lnR>
                      <a:noFill/>
                    </a:lnR>
                    <a:lnT>
                      <a:noFill/>
                    </a:lnT>
                    <a:lnB>
                      <a:noFill/>
                    </a:lnB>
                    <a:noFill/>
                  </a:tcPr>
                </a:tc>
                <a:extLst>
                  <a:ext uri="{0D108BD9-81ED-4DB2-BD59-A6C34878D82A}">
                    <a16:rowId xmlns:a16="http://schemas.microsoft.com/office/drawing/2014/main" val="251949658"/>
                  </a:ext>
                </a:extLst>
              </a:tr>
              <a:tr h="506528">
                <a:tc>
                  <a:txBody>
                    <a:bodyPr/>
                    <a:lstStyle/>
                    <a:p>
                      <a:pPr algn="l" fontAlgn="b"/>
                      <a:r>
                        <a:rPr lang="en-GB" sz="1600" b="0" i="0" u="sng" strike="noStrike">
                          <a:solidFill>
                            <a:schemeClr val="tx1"/>
                          </a:solidFill>
                          <a:effectLst/>
                          <a:latin typeface="Calibri" panose="020F0502020204030204" pitchFamily="34" charset="0"/>
                        </a:rPr>
                        <a:t>vpr@dusa.co.uk</a:t>
                      </a:r>
                    </a:p>
                  </a:txBody>
                  <a:tcPr marL="7620" marR="7620" marT="7620" anchor="b">
                    <a:lnL>
                      <a:noFill/>
                    </a:lnL>
                    <a:lnR>
                      <a:noFill/>
                    </a:lnR>
                    <a:lnT>
                      <a:noFill/>
                    </a:lnT>
                    <a:lnB>
                      <a:noFill/>
                    </a:lnB>
                    <a:noFill/>
                  </a:tcPr>
                </a:tc>
                <a:extLst>
                  <a:ext uri="{0D108BD9-81ED-4DB2-BD59-A6C34878D82A}">
                    <a16:rowId xmlns:a16="http://schemas.microsoft.com/office/drawing/2014/main" val="1439667783"/>
                  </a:ext>
                </a:extLst>
              </a:tr>
              <a:tr h="506528">
                <a:tc>
                  <a:txBody>
                    <a:bodyPr/>
                    <a:lstStyle/>
                    <a:p>
                      <a:pPr algn="l" fontAlgn="b"/>
                      <a:r>
                        <a:rPr lang="en-GB" sz="1600" b="0" i="0" u="sng" strike="noStrike">
                          <a:solidFill>
                            <a:schemeClr val="tx1"/>
                          </a:solidFill>
                          <a:effectLst/>
                          <a:latin typeface="Calibri" panose="020F0502020204030204" pitchFamily="34" charset="0"/>
                        </a:rPr>
                        <a:t>vpsw@dusa.co.uk</a:t>
                      </a:r>
                    </a:p>
                  </a:txBody>
                  <a:tcPr marL="7620" marR="7620" marT="7620" anchor="b">
                    <a:lnL>
                      <a:noFill/>
                    </a:lnL>
                    <a:lnR>
                      <a:noFill/>
                    </a:lnR>
                    <a:lnT>
                      <a:noFill/>
                    </a:lnT>
                    <a:lnB>
                      <a:noFill/>
                    </a:lnB>
                    <a:noFill/>
                  </a:tcPr>
                </a:tc>
                <a:extLst>
                  <a:ext uri="{0D108BD9-81ED-4DB2-BD59-A6C34878D82A}">
                    <a16:rowId xmlns:a16="http://schemas.microsoft.com/office/drawing/2014/main" val="461052100"/>
                  </a:ext>
                </a:extLst>
              </a:tr>
              <a:tr h="506528">
                <a:tc>
                  <a:txBody>
                    <a:bodyPr/>
                    <a:lstStyle/>
                    <a:p>
                      <a:pPr algn="l" fontAlgn="b"/>
                      <a:r>
                        <a:rPr lang="en-GB" sz="1600" b="0" i="0" u="sng" strike="noStrike">
                          <a:solidFill>
                            <a:schemeClr val="tx1"/>
                          </a:solidFill>
                          <a:effectLst/>
                          <a:latin typeface="Calibri" panose="020F0502020204030204" pitchFamily="34" charset="0"/>
                        </a:rPr>
                        <a:t>vpc@dusa.co.uk</a:t>
                      </a:r>
                    </a:p>
                  </a:txBody>
                  <a:tcPr marL="7620" marR="7620" marT="7620" anchor="b">
                    <a:lnL>
                      <a:noFill/>
                    </a:lnL>
                    <a:lnR>
                      <a:noFill/>
                    </a:lnR>
                    <a:lnT>
                      <a:noFill/>
                    </a:lnT>
                    <a:lnB>
                      <a:noFill/>
                    </a:lnB>
                    <a:noFill/>
                  </a:tcPr>
                </a:tc>
                <a:extLst>
                  <a:ext uri="{0D108BD9-81ED-4DB2-BD59-A6C34878D82A}">
                    <a16:rowId xmlns:a16="http://schemas.microsoft.com/office/drawing/2014/main" val="956152082"/>
                  </a:ext>
                </a:extLst>
              </a:tr>
              <a:tr h="506528">
                <a:tc>
                  <a:txBody>
                    <a:bodyPr/>
                    <a:lstStyle/>
                    <a:p>
                      <a:pPr algn="l" fontAlgn="b"/>
                      <a:r>
                        <a:rPr lang="en-GB" sz="1600" b="0" i="0" u="sng" strike="noStrike">
                          <a:solidFill>
                            <a:schemeClr val="tx1"/>
                          </a:solidFill>
                          <a:effectLst/>
                          <a:latin typeface="Calibri" panose="020F0502020204030204" pitchFamily="34" charset="0"/>
                        </a:rPr>
                        <a:t>vpf@dusa.co.uk</a:t>
                      </a:r>
                    </a:p>
                  </a:txBody>
                  <a:tcPr marL="7620" marR="7620" marT="7620" anchor="b">
                    <a:lnL>
                      <a:noFill/>
                    </a:lnL>
                    <a:lnR>
                      <a:noFill/>
                    </a:lnR>
                    <a:lnT>
                      <a:noFill/>
                    </a:lnT>
                    <a:lnB>
                      <a:noFill/>
                    </a:lnB>
                    <a:noFill/>
                  </a:tcPr>
                </a:tc>
                <a:extLst>
                  <a:ext uri="{0D108BD9-81ED-4DB2-BD59-A6C34878D82A}">
                    <a16:rowId xmlns:a16="http://schemas.microsoft.com/office/drawing/2014/main" val="4261196057"/>
                  </a:ext>
                </a:extLst>
              </a:tr>
              <a:tr h="506528">
                <a:tc>
                  <a:txBody>
                    <a:bodyPr/>
                    <a:lstStyle/>
                    <a:p>
                      <a:pPr algn="l" fontAlgn="b"/>
                      <a:r>
                        <a:rPr lang="en-GB" sz="1600" b="0" i="0" u="sng" strike="noStrike">
                          <a:solidFill>
                            <a:schemeClr val="tx1"/>
                          </a:solidFill>
                          <a:effectLst/>
                          <a:latin typeface="Calibri" panose="020F0502020204030204" pitchFamily="34" charset="0"/>
                        </a:rPr>
                        <a:t>vpsa@dusa.co.uk</a:t>
                      </a:r>
                    </a:p>
                  </a:txBody>
                  <a:tcPr marL="7620" marR="7620" marT="7620" anchor="b">
                    <a:lnL>
                      <a:noFill/>
                    </a:lnL>
                    <a:lnR>
                      <a:noFill/>
                    </a:lnR>
                    <a:lnT>
                      <a:noFill/>
                    </a:lnT>
                    <a:lnB>
                      <a:noFill/>
                    </a:lnB>
                    <a:noFill/>
                  </a:tcPr>
                </a:tc>
                <a:extLst>
                  <a:ext uri="{0D108BD9-81ED-4DB2-BD59-A6C34878D82A}">
                    <a16:rowId xmlns:a16="http://schemas.microsoft.com/office/drawing/2014/main" val="449180642"/>
                  </a:ext>
                </a:extLst>
              </a:tr>
            </a:tbl>
          </a:graphicData>
        </a:graphic>
      </p:graphicFrame>
    </p:spTree>
    <p:extLst>
      <p:ext uri="{BB962C8B-B14F-4D97-AF65-F5344CB8AC3E}">
        <p14:creationId xmlns:p14="http://schemas.microsoft.com/office/powerpoint/2010/main" val="1006363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218" y="161583"/>
            <a:ext cx="10353761" cy="1326321"/>
          </a:xfrm>
        </p:spPr>
        <p:txBody>
          <a:bodyPr/>
          <a:lstStyle/>
          <a:p>
            <a:r>
              <a:rPr lang="en-GB"/>
              <a:t>School President Emails </a:t>
            </a:r>
          </a:p>
        </p:txBody>
      </p:sp>
      <p:graphicFrame>
        <p:nvGraphicFramePr>
          <p:cNvPr id="3" name="Table 2">
            <a:extLst>
              <a:ext uri="{FF2B5EF4-FFF2-40B4-BE49-F238E27FC236}">
                <a16:creationId xmlns:a16="http://schemas.microsoft.com/office/drawing/2014/main" id="{A86FD4BA-C526-80EA-805C-B185A144D9B2}"/>
              </a:ext>
            </a:extLst>
          </p:cNvPr>
          <p:cNvGraphicFramePr>
            <a:graphicFrameLocks noGrp="1"/>
          </p:cNvGraphicFramePr>
          <p:nvPr>
            <p:extLst>
              <p:ext uri="{D42A27DB-BD31-4B8C-83A1-F6EECF244321}">
                <p14:modId xmlns:p14="http://schemas.microsoft.com/office/powerpoint/2010/main" val="3222876279"/>
              </p:ext>
            </p:extLst>
          </p:nvPr>
        </p:nvGraphicFramePr>
        <p:xfrm>
          <a:off x="1014868" y="1674432"/>
          <a:ext cx="6294117" cy="3532384"/>
        </p:xfrm>
        <a:graphic>
          <a:graphicData uri="http://schemas.openxmlformats.org/drawingml/2006/table">
            <a:tbl>
              <a:tblPr/>
              <a:tblGrid>
                <a:gridCol w="3372925">
                  <a:extLst>
                    <a:ext uri="{9D8B030D-6E8A-4147-A177-3AD203B41FA5}">
                      <a16:colId xmlns:a16="http://schemas.microsoft.com/office/drawing/2014/main" val="3762075313"/>
                    </a:ext>
                  </a:extLst>
                </a:gridCol>
                <a:gridCol w="2921192">
                  <a:extLst>
                    <a:ext uri="{9D8B030D-6E8A-4147-A177-3AD203B41FA5}">
                      <a16:colId xmlns:a16="http://schemas.microsoft.com/office/drawing/2014/main" val="1572920130"/>
                    </a:ext>
                  </a:extLst>
                </a:gridCol>
              </a:tblGrid>
              <a:tr h="441548">
                <a:tc>
                  <a:txBody>
                    <a:bodyPr/>
                    <a:lstStyle/>
                    <a:p>
                      <a:pPr algn="l" fontAlgn="b"/>
                      <a:r>
                        <a:rPr lang="en-GB" sz="1600" b="0" i="0" u="none" strike="noStrike">
                          <a:solidFill>
                            <a:schemeClr val="tx1"/>
                          </a:solidFill>
                          <a:effectLst/>
                          <a:latin typeface="Calibri" panose="020F0502020204030204" pitchFamily="34" charset="0"/>
                        </a:rPr>
                        <a:t>Business</a:t>
                      </a:r>
                    </a:p>
                  </a:txBody>
                  <a:tcPr marL="7620" marR="7620" marT="7620" anchor="b">
                    <a:lnL>
                      <a:noFill/>
                    </a:lnL>
                    <a:lnR>
                      <a:noFill/>
                    </a:lnR>
                    <a:lnT>
                      <a:noFill/>
                    </a:lnT>
                    <a:lnB>
                      <a:noFill/>
                    </a:lnB>
                    <a:noFill/>
                  </a:tcPr>
                </a:tc>
                <a:tc>
                  <a:txBody>
                    <a:bodyPr/>
                    <a:lstStyle/>
                    <a:p>
                      <a:pPr algn="l" fontAlgn="b"/>
                      <a:r>
                        <a:rPr lang="en-GB" sz="1600" b="0" i="0" u="none" strike="noStrike">
                          <a:solidFill>
                            <a:schemeClr val="tx1"/>
                          </a:solidFill>
                          <a:effectLst/>
                          <a:latin typeface="Calibri" panose="020F0502020204030204" pitchFamily="34" charset="0"/>
                        </a:rPr>
                        <a:t>Louise </a:t>
                      </a:r>
                      <a:r>
                        <a:rPr lang="en-GB" sz="1600" b="0" i="0" u="none" strike="noStrike" err="1">
                          <a:solidFill>
                            <a:schemeClr val="tx1"/>
                          </a:solidFill>
                          <a:effectLst/>
                          <a:latin typeface="Calibri" panose="020F0502020204030204" pitchFamily="34" charset="0"/>
                        </a:rPr>
                        <a:t>McClearyun</a:t>
                      </a:r>
                      <a:endParaRPr lang="en-GB" sz="1600" b="0" i="0" u="none" strike="noStrike">
                        <a:solidFill>
                          <a:schemeClr val="tx1"/>
                        </a:solidFill>
                        <a:effectLst/>
                        <a:latin typeface="Calibri" panose="020F0502020204030204" pitchFamily="34" charset="0"/>
                      </a:endParaRPr>
                    </a:p>
                  </a:txBody>
                  <a:tcPr marL="7620" marR="7620" marT="7620" anchor="b">
                    <a:lnL>
                      <a:noFill/>
                    </a:lnL>
                    <a:lnR>
                      <a:noFill/>
                    </a:lnR>
                    <a:lnT>
                      <a:noFill/>
                    </a:lnT>
                    <a:lnB>
                      <a:noFill/>
                    </a:lnB>
                    <a:noFill/>
                  </a:tcPr>
                </a:tc>
                <a:extLst>
                  <a:ext uri="{0D108BD9-81ED-4DB2-BD59-A6C34878D82A}">
                    <a16:rowId xmlns:a16="http://schemas.microsoft.com/office/drawing/2014/main" val="3743404981"/>
                  </a:ext>
                </a:extLst>
              </a:tr>
              <a:tr h="441548">
                <a:tc>
                  <a:txBody>
                    <a:bodyPr/>
                    <a:lstStyle/>
                    <a:p>
                      <a:pPr algn="l" fontAlgn="b"/>
                      <a:r>
                        <a:rPr lang="en-GB" sz="1600" b="0" i="0" u="none" strike="noStrike">
                          <a:solidFill>
                            <a:schemeClr val="tx1"/>
                          </a:solidFill>
                          <a:effectLst/>
                          <a:latin typeface="Calibri" panose="020F0502020204030204" pitchFamily="34" charset="0"/>
                        </a:rPr>
                        <a:t>Dentistry</a:t>
                      </a:r>
                    </a:p>
                  </a:txBody>
                  <a:tcPr marL="7620" marR="7620" marT="7620" anchor="b">
                    <a:lnL>
                      <a:noFill/>
                    </a:lnL>
                    <a:lnR>
                      <a:noFill/>
                    </a:lnR>
                    <a:lnT>
                      <a:noFill/>
                    </a:lnT>
                    <a:lnB>
                      <a:noFill/>
                    </a:lnB>
                    <a:noFill/>
                  </a:tcPr>
                </a:tc>
                <a:tc>
                  <a:txBody>
                    <a:bodyPr/>
                    <a:lstStyle/>
                    <a:p>
                      <a:pPr algn="l" fontAlgn="b"/>
                      <a:r>
                        <a:rPr lang="en-GB" sz="1600" b="0" i="0" u="none" strike="noStrike">
                          <a:solidFill>
                            <a:schemeClr val="tx1"/>
                          </a:solidFill>
                          <a:effectLst/>
                          <a:latin typeface="Calibri" panose="020F0502020204030204" pitchFamily="34" charset="0"/>
                        </a:rPr>
                        <a:t>Caleb Hunter</a:t>
                      </a:r>
                    </a:p>
                  </a:txBody>
                  <a:tcPr marL="7620" marR="7620" marT="7620" anchor="b">
                    <a:lnL>
                      <a:noFill/>
                    </a:lnL>
                    <a:lnR>
                      <a:noFill/>
                    </a:lnR>
                    <a:lnT>
                      <a:noFill/>
                    </a:lnT>
                    <a:lnB>
                      <a:noFill/>
                    </a:lnB>
                    <a:noFill/>
                  </a:tcPr>
                </a:tc>
                <a:extLst>
                  <a:ext uri="{0D108BD9-81ED-4DB2-BD59-A6C34878D82A}">
                    <a16:rowId xmlns:a16="http://schemas.microsoft.com/office/drawing/2014/main" val="3068733570"/>
                  </a:ext>
                </a:extLst>
              </a:tr>
              <a:tr h="441548">
                <a:tc>
                  <a:txBody>
                    <a:bodyPr/>
                    <a:lstStyle/>
                    <a:p>
                      <a:pPr algn="l" fontAlgn="b"/>
                      <a:r>
                        <a:rPr lang="en-GB" sz="1600" b="0" i="0" u="none" strike="noStrike">
                          <a:solidFill>
                            <a:schemeClr val="tx1"/>
                          </a:solidFill>
                          <a:effectLst/>
                          <a:latin typeface="Calibri" panose="020F0502020204030204" pitchFamily="34" charset="0"/>
                        </a:rPr>
                        <a:t>DJCAD</a:t>
                      </a:r>
                    </a:p>
                  </a:txBody>
                  <a:tcPr marL="7620" marR="7620" marT="7620" anchor="b">
                    <a:lnL>
                      <a:noFill/>
                    </a:lnL>
                    <a:lnR>
                      <a:noFill/>
                    </a:lnR>
                    <a:lnT>
                      <a:noFill/>
                    </a:lnT>
                    <a:lnB>
                      <a:noFill/>
                    </a:lnB>
                    <a:noFill/>
                  </a:tcPr>
                </a:tc>
                <a:tc>
                  <a:txBody>
                    <a:bodyPr/>
                    <a:lstStyle/>
                    <a:p>
                      <a:pPr algn="l" fontAlgn="b"/>
                      <a:r>
                        <a:rPr lang="en-GB" sz="1600" b="0" i="0" u="none" strike="noStrike">
                          <a:solidFill>
                            <a:schemeClr val="tx1"/>
                          </a:solidFill>
                          <a:effectLst/>
                          <a:latin typeface="Calibri" panose="020F0502020204030204" pitchFamily="34" charset="0"/>
                        </a:rPr>
                        <a:t>Ivy Guo</a:t>
                      </a:r>
                    </a:p>
                  </a:txBody>
                  <a:tcPr marL="7620" marR="7620" marT="7620" anchor="b">
                    <a:lnL>
                      <a:noFill/>
                    </a:lnL>
                    <a:lnR>
                      <a:noFill/>
                    </a:lnR>
                    <a:lnT>
                      <a:noFill/>
                    </a:lnT>
                    <a:lnB>
                      <a:noFill/>
                    </a:lnB>
                    <a:noFill/>
                  </a:tcPr>
                </a:tc>
                <a:extLst>
                  <a:ext uri="{0D108BD9-81ED-4DB2-BD59-A6C34878D82A}">
                    <a16:rowId xmlns:a16="http://schemas.microsoft.com/office/drawing/2014/main" val="3770886023"/>
                  </a:ext>
                </a:extLst>
              </a:tr>
              <a:tr h="441548">
                <a:tc>
                  <a:txBody>
                    <a:bodyPr/>
                    <a:lstStyle/>
                    <a:p>
                      <a:pPr algn="l" fontAlgn="b"/>
                      <a:r>
                        <a:rPr lang="en-GB" sz="1600" b="0" i="0" u="none" strike="noStrike">
                          <a:solidFill>
                            <a:schemeClr val="tx1"/>
                          </a:solidFill>
                          <a:effectLst/>
                          <a:latin typeface="Calibri" panose="020F0502020204030204" pitchFamily="34" charset="0"/>
                        </a:rPr>
                        <a:t>Health Sciences</a:t>
                      </a:r>
                    </a:p>
                  </a:txBody>
                  <a:tcPr marL="7620" marR="7620" marT="7620" anchor="b">
                    <a:lnL>
                      <a:noFill/>
                    </a:lnL>
                    <a:lnR>
                      <a:noFill/>
                    </a:lnR>
                    <a:lnT>
                      <a:noFill/>
                    </a:lnT>
                    <a:lnB>
                      <a:noFill/>
                    </a:lnB>
                    <a:noFill/>
                  </a:tcPr>
                </a:tc>
                <a:tc>
                  <a:txBody>
                    <a:bodyPr/>
                    <a:lstStyle/>
                    <a:p>
                      <a:pPr algn="l" fontAlgn="b"/>
                      <a:r>
                        <a:rPr lang="en-GB" sz="1600" b="0" i="0" u="none" strike="noStrike">
                          <a:solidFill>
                            <a:schemeClr val="tx1"/>
                          </a:solidFill>
                          <a:effectLst/>
                          <a:latin typeface="Calibri" panose="020F0502020204030204" pitchFamily="34" charset="0"/>
                        </a:rPr>
                        <a:t>Lucas Fonseca</a:t>
                      </a:r>
                    </a:p>
                  </a:txBody>
                  <a:tcPr marL="7620" marR="7620" marT="7620" anchor="b">
                    <a:lnL>
                      <a:noFill/>
                    </a:lnL>
                    <a:lnR>
                      <a:noFill/>
                    </a:lnR>
                    <a:lnT>
                      <a:noFill/>
                    </a:lnT>
                    <a:lnB>
                      <a:noFill/>
                    </a:lnB>
                    <a:noFill/>
                  </a:tcPr>
                </a:tc>
                <a:extLst>
                  <a:ext uri="{0D108BD9-81ED-4DB2-BD59-A6C34878D82A}">
                    <a16:rowId xmlns:a16="http://schemas.microsoft.com/office/drawing/2014/main" val="263671877"/>
                  </a:ext>
                </a:extLst>
              </a:tr>
              <a:tr h="441548">
                <a:tc>
                  <a:txBody>
                    <a:bodyPr/>
                    <a:lstStyle/>
                    <a:p>
                      <a:pPr algn="l" fontAlgn="b"/>
                      <a:r>
                        <a:rPr lang="en-GB" sz="1600" b="0" i="0" u="none" strike="noStrike">
                          <a:solidFill>
                            <a:schemeClr val="tx1"/>
                          </a:solidFill>
                          <a:effectLst/>
                          <a:latin typeface="Calibri" panose="020F0502020204030204" pitchFamily="34" charset="0"/>
                        </a:rPr>
                        <a:t>Humanities, Social Sciences and Law</a:t>
                      </a:r>
                    </a:p>
                  </a:txBody>
                  <a:tcPr marL="7620" marR="7620" marT="7620" anchor="b">
                    <a:lnL>
                      <a:noFill/>
                    </a:lnL>
                    <a:lnR>
                      <a:noFill/>
                    </a:lnR>
                    <a:lnT>
                      <a:noFill/>
                    </a:lnT>
                    <a:lnB>
                      <a:noFill/>
                    </a:lnB>
                    <a:noFill/>
                  </a:tcPr>
                </a:tc>
                <a:tc>
                  <a:txBody>
                    <a:bodyPr/>
                    <a:lstStyle/>
                    <a:p>
                      <a:pPr algn="l" fontAlgn="b"/>
                      <a:r>
                        <a:rPr lang="en-GB" sz="1600" b="0" i="0" u="none" strike="noStrike">
                          <a:solidFill>
                            <a:schemeClr val="tx1"/>
                          </a:solidFill>
                          <a:effectLst/>
                          <a:latin typeface="Calibri" panose="020F0502020204030204" pitchFamily="34" charset="0"/>
                        </a:rPr>
                        <a:t>Dan </a:t>
                      </a:r>
                      <a:r>
                        <a:rPr lang="en-GB" sz="1600" b="0" i="0" u="none" strike="noStrike" err="1">
                          <a:solidFill>
                            <a:schemeClr val="tx1"/>
                          </a:solidFill>
                          <a:effectLst/>
                          <a:latin typeface="Calibri" panose="020F0502020204030204" pitchFamily="34" charset="0"/>
                        </a:rPr>
                        <a:t>Kirchin</a:t>
                      </a:r>
                      <a:endParaRPr lang="en-GB" sz="1600" b="0" i="0" u="none" strike="noStrike">
                        <a:solidFill>
                          <a:schemeClr val="tx1"/>
                        </a:solidFill>
                        <a:effectLst/>
                        <a:latin typeface="Calibri" panose="020F0502020204030204" pitchFamily="34" charset="0"/>
                      </a:endParaRPr>
                    </a:p>
                  </a:txBody>
                  <a:tcPr marL="7620" marR="7620" marT="7620" anchor="b">
                    <a:lnL>
                      <a:noFill/>
                    </a:lnL>
                    <a:lnR>
                      <a:noFill/>
                    </a:lnR>
                    <a:lnT>
                      <a:noFill/>
                    </a:lnT>
                    <a:lnB>
                      <a:noFill/>
                    </a:lnB>
                    <a:noFill/>
                  </a:tcPr>
                </a:tc>
                <a:extLst>
                  <a:ext uri="{0D108BD9-81ED-4DB2-BD59-A6C34878D82A}">
                    <a16:rowId xmlns:a16="http://schemas.microsoft.com/office/drawing/2014/main" val="4218420020"/>
                  </a:ext>
                </a:extLst>
              </a:tr>
              <a:tr h="441548">
                <a:tc>
                  <a:txBody>
                    <a:bodyPr/>
                    <a:lstStyle/>
                    <a:p>
                      <a:pPr algn="l" fontAlgn="b"/>
                      <a:r>
                        <a:rPr lang="en-GB" sz="1600" b="0" i="0" u="none" strike="noStrike">
                          <a:solidFill>
                            <a:schemeClr val="tx1"/>
                          </a:solidFill>
                          <a:effectLst/>
                          <a:latin typeface="Calibri" panose="020F0502020204030204" pitchFamily="34" charset="0"/>
                        </a:rPr>
                        <a:t>Life Sciences </a:t>
                      </a:r>
                    </a:p>
                  </a:txBody>
                  <a:tcPr marL="7620" marR="7620" marT="7620" anchor="b">
                    <a:lnL>
                      <a:noFill/>
                    </a:lnL>
                    <a:lnR>
                      <a:noFill/>
                    </a:lnR>
                    <a:lnT>
                      <a:noFill/>
                    </a:lnT>
                    <a:lnB>
                      <a:noFill/>
                    </a:lnB>
                    <a:noFill/>
                  </a:tcPr>
                </a:tc>
                <a:tc>
                  <a:txBody>
                    <a:bodyPr/>
                    <a:lstStyle/>
                    <a:p>
                      <a:pPr algn="l" fontAlgn="b"/>
                      <a:r>
                        <a:rPr lang="en-GB" sz="1600" b="0" i="0" u="none" strike="noStrike">
                          <a:solidFill>
                            <a:schemeClr val="tx1"/>
                          </a:solidFill>
                          <a:effectLst/>
                          <a:latin typeface="Calibri" panose="020F0502020204030204" pitchFamily="34" charset="0"/>
                        </a:rPr>
                        <a:t>Banga </a:t>
                      </a:r>
                      <a:r>
                        <a:rPr lang="en-GB" sz="1600" b="0" i="0" u="none" strike="noStrike" err="1">
                          <a:solidFill>
                            <a:schemeClr val="tx1"/>
                          </a:solidFill>
                          <a:effectLst/>
                          <a:latin typeface="Calibri" panose="020F0502020204030204" pitchFamily="34" charset="0"/>
                        </a:rPr>
                        <a:t>Liepute</a:t>
                      </a:r>
                      <a:endParaRPr lang="en-GB" sz="1600" b="0" i="0" u="none" strike="noStrike">
                        <a:solidFill>
                          <a:schemeClr val="tx1"/>
                        </a:solidFill>
                        <a:effectLst/>
                        <a:latin typeface="Calibri" panose="020F0502020204030204" pitchFamily="34" charset="0"/>
                      </a:endParaRPr>
                    </a:p>
                  </a:txBody>
                  <a:tcPr marL="7620" marR="7620" marT="7620" anchor="b">
                    <a:lnL>
                      <a:noFill/>
                    </a:lnL>
                    <a:lnR>
                      <a:noFill/>
                    </a:lnR>
                    <a:lnT>
                      <a:noFill/>
                    </a:lnT>
                    <a:lnB>
                      <a:noFill/>
                    </a:lnB>
                    <a:noFill/>
                  </a:tcPr>
                </a:tc>
                <a:extLst>
                  <a:ext uri="{0D108BD9-81ED-4DB2-BD59-A6C34878D82A}">
                    <a16:rowId xmlns:a16="http://schemas.microsoft.com/office/drawing/2014/main" val="737489907"/>
                  </a:ext>
                </a:extLst>
              </a:tr>
              <a:tr h="441548">
                <a:tc>
                  <a:txBody>
                    <a:bodyPr/>
                    <a:lstStyle/>
                    <a:p>
                      <a:pPr algn="l" fontAlgn="b"/>
                      <a:r>
                        <a:rPr lang="en-GB" sz="1600" b="0" i="0" u="none" strike="noStrike">
                          <a:solidFill>
                            <a:schemeClr val="tx1"/>
                          </a:solidFill>
                          <a:effectLst/>
                          <a:latin typeface="Calibri" panose="020F0502020204030204" pitchFamily="34" charset="0"/>
                        </a:rPr>
                        <a:t>Medicine</a:t>
                      </a:r>
                    </a:p>
                  </a:txBody>
                  <a:tcPr marL="7620" marR="7620" marT="7620" anchor="b">
                    <a:lnL>
                      <a:noFill/>
                    </a:lnL>
                    <a:lnR>
                      <a:noFill/>
                    </a:lnR>
                    <a:lnT>
                      <a:noFill/>
                    </a:lnT>
                    <a:lnB>
                      <a:noFill/>
                    </a:lnB>
                    <a:noFill/>
                  </a:tcPr>
                </a:tc>
                <a:tc>
                  <a:txBody>
                    <a:bodyPr/>
                    <a:lstStyle/>
                    <a:p>
                      <a:pPr algn="l" fontAlgn="b"/>
                      <a:r>
                        <a:rPr lang="en-GB" sz="1600" b="0" i="0" u="none" strike="noStrike">
                          <a:solidFill>
                            <a:schemeClr val="tx1"/>
                          </a:solidFill>
                          <a:effectLst/>
                          <a:latin typeface="Calibri" panose="020F0502020204030204" pitchFamily="34" charset="0"/>
                        </a:rPr>
                        <a:t>Morgan </a:t>
                      </a:r>
                      <a:r>
                        <a:rPr lang="en-GB" sz="1600" b="0" i="0" u="none" strike="noStrike" err="1">
                          <a:solidFill>
                            <a:schemeClr val="tx1"/>
                          </a:solidFill>
                          <a:effectLst/>
                          <a:latin typeface="Calibri" panose="020F0502020204030204" pitchFamily="34" charset="0"/>
                        </a:rPr>
                        <a:t>Muncey</a:t>
                      </a:r>
                      <a:r>
                        <a:rPr lang="en-GB" sz="1600" b="0" i="0" u="none" strike="noStrike">
                          <a:solidFill>
                            <a:schemeClr val="tx1"/>
                          </a:solidFill>
                          <a:effectLst/>
                          <a:latin typeface="Calibri" panose="020F0502020204030204" pitchFamily="34" charset="0"/>
                        </a:rPr>
                        <a:t>-Buckley</a:t>
                      </a:r>
                    </a:p>
                  </a:txBody>
                  <a:tcPr marL="7620" marR="7620" marT="762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9782806"/>
                  </a:ext>
                </a:extLst>
              </a:tr>
              <a:tr h="441548">
                <a:tc>
                  <a:txBody>
                    <a:bodyPr/>
                    <a:lstStyle/>
                    <a:p>
                      <a:pPr algn="l" fontAlgn="b"/>
                      <a:r>
                        <a:rPr lang="en-GB" sz="1600" b="0" i="0" u="none" strike="noStrike">
                          <a:solidFill>
                            <a:schemeClr val="tx1"/>
                          </a:solidFill>
                          <a:effectLst/>
                          <a:latin typeface="Calibri" panose="020F0502020204030204" pitchFamily="34" charset="0"/>
                        </a:rPr>
                        <a:t>Science and Engineering</a:t>
                      </a:r>
                    </a:p>
                  </a:txBody>
                  <a:tcPr marL="7620" marR="7620" marT="762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600" b="0" i="0" u="none" strike="noStrike">
                          <a:solidFill>
                            <a:schemeClr val="tx1"/>
                          </a:solidFill>
                          <a:effectLst/>
                          <a:latin typeface="Calibri" panose="020F0502020204030204" pitchFamily="34" charset="0"/>
                        </a:rPr>
                        <a:t>Bradley Schreiber</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0589068"/>
                  </a:ext>
                </a:extLst>
              </a:tr>
            </a:tbl>
          </a:graphicData>
        </a:graphic>
      </p:graphicFrame>
      <p:graphicFrame>
        <p:nvGraphicFramePr>
          <p:cNvPr id="7" name="Content Placeholder 6">
            <a:extLst>
              <a:ext uri="{FF2B5EF4-FFF2-40B4-BE49-F238E27FC236}">
                <a16:creationId xmlns:a16="http://schemas.microsoft.com/office/drawing/2014/main" id="{0CCD71C9-1142-BDE9-8E24-CD6E4E0615C9}"/>
              </a:ext>
            </a:extLst>
          </p:cNvPr>
          <p:cNvGraphicFramePr>
            <a:graphicFrameLocks noGrp="1"/>
          </p:cNvGraphicFramePr>
          <p:nvPr>
            <p:ph idx="1"/>
            <p:extLst>
              <p:ext uri="{D42A27DB-BD31-4B8C-83A1-F6EECF244321}">
                <p14:modId xmlns:p14="http://schemas.microsoft.com/office/powerpoint/2010/main" val="2391072488"/>
              </p:ext>
            </p:extLst>
          </p:nvPr>
        </p:nvGraphicFramePr>
        <p:xfrm>
          <a:off x="7382136" y="1585733"/>
          <a:ext cx="3721843" cy="3535754"/>
        </p:xfrm>
        <a:graphic>
          <a:graphicData uri="http://schemas.openxmlformats.org/drawingml/2006/table">
            <a:tbl>
              <a:tblPr/>
              <a:tblGrid>
                <a:gridCol w="3721843">
                  <a:extLst>
                    <a:ext uri="{9D8B030D-6E8A-4147-A177-3AD203B41FA5}">
                      <a16:colId xmlns:a16="http://schemas.microsoft.com/office/drawing/2014/main" val="2844599756"/>
                    </a:ext>
                  </a:extLst>
                </a:gridCol>
              </a:tblGrid>
              <a:tr h="438192">
                <a:tc>
                  <a:txBody>
                    <a:bodyPr/>
                    <a:lstStyle/>
                    <a:p>
                      <a:pPr algn="l" fontAlgn="b"/>
                      <a:r>
                        <a:rPr lang="en-GB" sz="1600" b="0" i="0" u="sng" strike="noStrike">
                          <a:solidFill>
                            <a:srgbClr val="0563C1"/>
                          </a:solidFill>
                          <a:effectLst/>
                          <a:latin typeface="Calibri" panose="020F0502020204030204" pitchFamily="34" charset="0"/>
                          <a:hlinkClick r:id="rId2"/>
                        </a:rPr>
                        <a:t>president.business@dundee.ac.uk</a:t>
                      </a:r>
                      <a:endParaRPr lang="en-GB" sz="1600" b="0" i="0" u="sng" strike="noStrike">
                        <a:solidFill>
                          <a:srgbClr val="0563C1"/>
                        </a:solidFill>
                        <a:effectLst/>
                        <a:latin typeface="Calibri" panose="020F0502020204030204" pitchFamily="34" charset="0"/>
                      </a:endParaRPr>
                    </a:p>
                  </a:txBody>
                  <a:tcPr marL="7620" marR="7620" marT="7620" anchor="b">
                    <a:lnL>
                      <a:noFill/>
                    </a:lnL>
                    <a:lnR>
                      <a:noFill/>
                    </a:lnR>
                    <a:lnT>
                      <a:noFill/>
                    </a:lnT>
                    <a:lnB>
                      <a:noFill/>
                    </a:lnB>
                    <a:noFill/>
                  </a:tcPr>
                </a:tc>
                <a:extLst>
                  <a:ext uri="{0D108BD9-81ED-4DB2-BD59-A6C34878D82A}">
                    <a16:rowId xmlns:a16="http://schemas.microsoft.com/office/drawing/2014/main" val="2087156308"/>
                  </a:ext>
                </a:extLst>
              </a:tr>
              <a:tr h="438192">
                <a:tc>
                  <a:txBody>
                    <a:bodyPr/>
                    <a:lstStyle/>
                    <a:p>
                      <a:pPr algn="l" fontAlgn="b"/>
                      <a:r>
                        <a:rPr lang="en-GB" sz="1600" b="0" i="0" u="sng" strike="noStrike">
                          <a:solidFill>
                            <a:srgbClr val="0563C1"/>
                          </a:solidFill>
                          <a:effectLst/>
                          <a:latin typeface="Calibri" panose="020F0502020204030204" pitchFamily="34" charset="0"/>
                          <a:hlinkClick r:id="rId3"/>
                        </a:rPr>
                        <a:t>President.dentistry@dundee.ac.uk</a:t>
                      </a:r>
                      <a:endParaRPr lang="en-GB" sz="1600" b="0" i="0" u="sng" strike="noStrike">
                        <a:solidFill>
                          <a:srgbClr val="0563C1"/>
                        </a:solidFill>
                        <a:effectLst/>
                        <a:latin typeface="Calibri" panose="020F0502020204030204" pitchFamily="34" charset="0"/>
                      </a:endParaRPr>
                    </a:p>
                  </a:txBody>
                  <a:tcPr marL="7620" marR="7620" marT="7620" anchor="b">
                    <a:lnL>
                      <a:noFill/>
                    </a:lnL>
                    <a:lnR>
                      <a:noFill/>
                    </a:lnR>
                    <a:lnT>
                      <a:noFill/>
                    </a:lnT>
                    <a:lnB>
                      <a:noFill/>
                    </a:lnB>
                    <a:noFill/>
                  </a:tcPr>
                </a:tc>
                <a:extLst>
                  <a:ext uri="{0D108BD9-81ED-4DB2-BD59-A6C34878D82A}">
                    <a16:rowId xmlns:a16="http://schemas.microsoft.com/office/drawing/2014/main" val="251949658"/>
                  </a:ext>
                </a:extLst>
              </a:tr>
              <a:tr h="438192">
                <a:tc>
                  <a:txBody>
                    <a:bodyPr/>
                    <a:lstStyle/>
                    <a:p>
                      <a:pPr algn="l" fontAlgn="b"/>
                      <a:r>
                        <a:rPr lang="en-GB" sz="1600" b="0" i="0" u="sng" strike="noStrike">
                          <a:solidFill>
                            <a:srgbClr val="0563C1"/>
                          </a:solidFill>
                          <a:effectLst/>
                          <a:latin typeface="Calibri" panose="020F0502020204030204" pitchFamily="34" charset="0"/>
                          <a:hlinkClick r:id="rId4"/>
                        </a:rPr>
                        <a:t>President.djcad@dundee.ac.uk</a:t>
                      </a:r>
                      <a:endParaRPr lang="en-GB" sz="1600" b="0" i="0" u="sng" strike="noStrike">
                        <a:solidFill>
                          <a:srgbClr val="0563C1"/>
                        </a:solidFill>
                        <a:effectLst/>
                        <a:latin typeface="Calibri" panose="020F0502020204030204" pitchFamily="34" charset="0"/>
                      </a:endParaRPr>
                    </a:p>
                  </a:txBody>
                  <a:tcPr marL="7620" marR="7620" marT="7620" anchor="b">
                    <a:lnL>
                      <a:noFill/>
                    </a:lnL>
                    <a:lnR>
                      <a:noFill/>
                    </a:lnR>
                    <a:lnT>
                      <a:noFill/>
                    </a:lnT>
                    <a:lnB>
                      <a:noFill/>
                    </a:lnB>
                    <a:noFill/>
                  </a:tcPr>
                </a:tc>
                <a:extLst>
                  <a:ext uri="{0D108BD9-81ED-4DB2-BD59-A6C34878D82A}">
                    <a16:rowId xmlns:a16="http://schemas.microsoft.com/office/drawing/2014/main" val="1439667783"/>
                  </a:ext>
                </a:extLst>
              </a:tr>
              <a:tr h="438192">
                <a:tc>
                  <a:txBody>
                    <a:bodyPr/>
                    <a:lstStyle/>
                    <a:p>
                      <a:pPr algn="l" fontAlgn="b"/>
                      <a:r>
                        <a:rPr lang="en-GB" sz="1600" b="0" i="0" u="sng" strike="noStrike">
                          <a:solidFill>
                            <a:srgbClr val="0563C1"/>
                          </a:solidFill>
                          <a:effectLst/>
                          <a:latin typeface="Calibri" panose="020F0502020204030204" pitchFamily="34" charset="0"/>
                          <a:hlinkClick r:id="rId5"/>
                        </a:rPr>
                        <a:t>President.healthsciences@dundee.ac.uk</a:t>
                      </a:r>
                      <a:endParaRPr lang="en-GB" sz="1600" b="0" i="0" u="sng" strike="noStrike">
                        <a:solidFill>
                          <a:srgbClr val="0563C1"/>
                        </a:solidFill>
                        <a:effectLst/>
                        <a:latin typeface="Calibri" panose="020F0502020204030204" pitchFamily="34" charset="0"/>
                      </a:endParaRPr>
                    </a:p>
                  </a:txBody>
                  <a:tcPr marL="7620" marR="7620" marT="7620" anchor="b">
                    <a:lnL>
                      <a:noFill/>
                    </a:lnL>
                    <a:lnR>
                      <a:noFill/>
                    </a:lnR>
                    <a:lnT>
                      <a:noFill/>
                    </a:lnT>
                    <a:lnB>
                      <a:noFill/>
                    </a:lnB>
                    <a:noFill/>
                  </a:tcPr>
                </a:tc>
                <a:extLst>
                  <a:ext uri="{0D108BD9-81ED-4DB2-BD59-A6C34878D82A}">
                    <a16:rowId xmlns:a16="http://schemas.microsoft.com/office/drawing/2014/main" val="461052100"/>
                  </a:ext>
                </a:extLst>
              </a:tr>
              <a:tr h="438192">
                <a:tc>
                  <a:txBody>
                    <a:bodyPr/>
                    <a:lstStyle/>
                    <a:p>
                      <a:pPr algn="l" fontAlgn="b"/>
                      <a:r>
                        <a:rPr lang="en-GB" sz="1600" b="0" i="0" u="sng" strike="noStrike">
                          <a:solidFill>
                            <a:srgbClr val="0563C1"/>
                          </a:solidFill>
                          <a:effectLst/>
                          <a:latin typeface="Calibri" panose="020F0502020204030204" pitchFamily="34" charset="0"/>
                          <a:hlinkClick r:id="rId6"/>
                        </a:rPr>
                        <a:t>President.hsl@dundee.ac.uk</a:t>
                      </a:r>
                      <a:endParaRPr lang="en-GB" sz="1600" b="0" i="0" u="sng" strike="noStrike">
                        <a:solidFill>
                          <a:srgbClr val="0563C1"/>
                        </a:solidFill>
                        <a:effectLst/>
                        <a:latin typeface="Calibri" panose="020F0502020204030204" pitchFamily="34" charset="0"/>
                      </a:endParaRPr>
                    </a:p>
                  </a:txBody>
                  <a:tcPr marL="7620" marR="7620" marT="7620" anchor="b">
                    <a:lnL>
                      <a:noFill/>
                    </a:lnL>
                    <a:lnR>
                      <a:noFill/>
                    </a:lnR>
                    <a:lnT>
                      <a:noFill/>
                    </a:lnT>
                    <a:lnB>
                      <a:noFill/>
                    </a:lnB>
                    <a:noFill/>
                  </a:tcPr>
                </a:tc>
                <a:extLst>
                  <a:ext uri="{0D108BD9-81ED-4DB2-BD59-A6C34878D82A}">
                    <a16:rowId xmlns:a16="http://schemas.microsoft.com/office/drawing/2014/main" val="4261196057"/>
                  </a:ext>
                </a:extLst>
              </a:tr>
              <a:tr h="438192">
                <a:tc>
                  <a:txBody>
                    <a:bodyPr/>
                    <a:lstStyle/>
                    <a:p>
                      <a:pPr algn="l" fontAlgn="b"/>
                      <a:r>
                        <a:rPr lang="en-GB" sz="1600" b="0" i="0" u="sng" strike="noStrike">
                          <a:solidFill>
                            <a:srgbClr val="0563C1"/>
                          </a:solidFill>
                          <a:effectLst/>
                          <a:latin typeface="Calibri" panose="020F0502020204030204" pitchFamily="34" charset="0"/>
                          <a:hlinkClick r:id="rId7"/>
                        </a:rPr>
                        <a:t>President.lifesci@dundee.ac.uk</a:t>
                      </a:r>
                      <a:endParaRPr lang="en-GB" sz="1600" b="0" i="0" u="sng" strike="noStrike">
                        <a:solidFill>
                          <a:srgbClr val="0563C1"/>
                        </a:solidFill>
                        <a:effectLst/>
                        <a:latin typeface="Calibri" panose="020F0502020204030204" pitchFamily="34" charset="0"/>
                      </a:endParaRPr>
                    </a:p>
                  </a:txBody>
                  <a:tcPr marL="7620" marR="7620" marT="7620" anchor="b">
                    <a:lnL>
                      <a:noFill/>
                    </a:lnL>
                    <a:lnR>
                      <a:noFill/>
                    </a:lnR>
                    <a:lnT>
                      <a:noFill/>
                    </a:lnT>
                    <a:lnB>
                      <a:noFill/>
                    </a:lnB>
                    <a:noFill/>
                  </a:tcPr>
                </a:tc>
                <a:extLst>
                  <a:ext uri="{0D108BD9-81ED-4DB2-BD59-A6C34878D82A}">
                    <a16:rowId xmlns:a16="http://schemas.microsoft.com/office/drawing/2014/main" val="449180642"/>
                  </a:ext>
                </a:extLst>
              </a:tr>
              <a:tr h="468410">
                <a:tc>
                  <a:txBody>
                    <a:bodyPr/>
                    <a:lstStyle/>
                    <a:p>
                      <a:pPr algn="l" fontAlgn="b"/>
                      <a:r>
                        <a:rPr lang="en-GB" sz="1600" b="0" i="0" u="none" strike="noStrike">
                          <a:solidFill>
                            <a:srgbClr val="000000"/>
                          </a:solidFill>
                          <a:effectLst/>
                          <a:latin typeface="Calibri" panose="020F0502020204030204" pitchFamily="34" charset="0"/>
                          <a:hlinkClick r:id="rId8"/>
                        </a:rPr>
                        <a:t>President.medicine@dundee.ac.uk</a:t>
                      </a:r>
                      <a:endParaRPr lang="en-GB" sz="1600" b="0" i="0" u="none" strike="noStrike">
                        <a:solidFill>
                          <a:srgbClr val="000000"/>
                        </a:solidFill>
                        <a:effectLst/>
                        <a:latin typeface="Calibri" panose="020F0502020204030204" pitchFamily="34" charset="0"/>
                      </a:endParaRPr>
                    </a:p>
                  </a:txBody>
                  <a:tcPr marL="7620" marR="7620" marT="7620" anchor="b">
                    <a:lnL>
                      <a:noFill/>
                    </a:lnL>
                    <a:lnR>
                      <a:noFill/>
                    </a:lnR>
                    <a:lnT>
                      <a:noFill/>
                    </a:lnT>
                    <a:lnB>
                      <a:noFill/>
                    </a:lnB>
                    <a:noFill/>
                  </a:tcPr>
                </a:tc>
                <a:extLst>
                  <a:ext uri="{0D108BD9-81ED-4DB2-BD59-A6C34878D82A}">
                    <a16:rowId xmlns:a16="http://schemas.microsoft.com/office/drawing/2014/main" val="231523296"/>
                  </a:ext>
                </a:extLst>
              </a:tr>
              <a:tr h="438192">
                <a:tc>
                  <a:txBody>
                    <a:bodyPr/>
                    <a:lstStyle/>
                    <a:p>
                      <a:pPr algn="l" fontAlgn="b"/>
                      <a:r>
                        <a:rPr lang="en-GB" sz="1600" b="0" i="0" u="sng" strike="noStrike">
                          <a:solidFill>
                            <a:srgbClr val="0563C1"/>
                          </a:solidFill>
                          <a:effectLst/>
                          <a:latin typeface="Calibri" panose="020F0502020204030204" pitchFamily="34" charset="0"/>
                          <a:hlinkClick r:id="rId9"/>
                        </a:rPr>
                        <a:t>president.scieng@dundee.ac.uk</a:t>
                      </a:r>
                      <a:endParaRPr lang="en-GB" sz="1600" b="0" i="0" u="sng" strike="noStrike">
                        <a:solidFill>
                          <a:srgbClr val="0563C1"/>
                        </a:solidFill>
                        <a:effectLst/>
                        <a:latin typeface="Calibri" panose="020F0502020204030204" pitchFamily="34" charset="0"/>
                      </a:endParaRPr>
                    </a:p>
                  </a:txBody>
                  <a:tcPr marL="7620" marR="7620" marT="7620" anchor="b">
                    <a:lnL>
                      <a:noFill/>
                    </a:lnL>
                    <a:lnR>
                      <a:noFill/>
                    </a:lnR>
                    <a:lnT>
                      <a:noFill/>
                    </a:lnT>
                    <a:lnB>
                      <a:noFill/>
                    </a:lnB>
                    <a:noFill/>
                  </a:tcPr>
                </a:tc>
                <a:extLst>
                  <a:ext uri="{0D108BD9-81ED-4DB2-BD59-A6C34878D82A}">
                    <a16:rowId xmlns:a16="http://schemas.microsoft.com/office/drawing/2014/main" val="1321451738"/>
                  </a:ext>
                </a:extLst>
              </a:tr>
            </a:tbl>
          </a:graphicData>
        </a:graphic>
      </p:graphicFrame>
    </p:spTree>
    <p:extLst>
      <p:ext uri="{BB962C8B-B14F-4D97-AF65-F5344CB8AC3E}">
        <p14:creationId xmlns:p14="http://schemas.microsoft.com/office/powerpoint/2010/main" val="1332201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2893A9-190F-712C-E2BF-34BB230FF4B8}"/>
              </a:ext>
            </a:extLst>
          </p:cNvPr>
          <p:cNvSpPr txBox="1"/>
          <p:nvPr/>
        </p:nvSpPr>
        <p:spPr>
          <a:xfrm>
            <a:off x="1010652" y="825987"/>
            <a:ext cx="10170695" cy="584775"/>
          </a:xfrm>
          <a:prstGeom prst="rect">
            <a:avLst/>
          </a:prstGeom>
          <a:noFill/>
        </p:spPr>
        <p:txBody>
          <a:bodyPr wrap="square">
            <a:spAutoFit/>
          </a:bodyPr>
          <a:lstStyle/>
          <a:p>
            <a:r>
              <a:rPr lang="en-GB" sz="3200"/>
              <a:t>Representation Structure: Students’  Association</a:t>
            </a:r>
          </a:p>
        </p:txBody>
      </p:sp>
      <p:sp>
        <p:nvSpPr>
          <p:cNvPr id="4" name="Rounded Rectangle 5">
            <a:extLst>
              <a:ext uri="{FF2B5EF4-FFF2-40B4-BE49-F238E27FC236}">
                <a16:creationId xmlns:a16="http://schemas.microsoft.com/office/drawing/2014/main" id="{D5AA36D1-6D76-B00C-CD5B-22F49F205BF3}"/>
              </a:ext>
            </a:extLst>
          </p:cNvPr>
          <p:cNvSpPr/>
          <p:nvPr/>
        </p:nvSpPr>
        <p:spPr>
          <a:xfrm>
            <a:off x="665911" y="2466166"/>
            <a:ext cx="2880320" cy="194421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a:latin typeface="Arial Rounded MT Bold" panose="020F0704030504030204" pitchFamily="34" charset="0"/>
              </a:rPr>
              <a:t>Class Reps/Vice President Feedback</a:t>
            </a:r>
          </a:p>
        </p:txBody>
      </p:sp>
      <p:cxnSp>
        <p:nvCxnSpPr>
          <p:cNvPr id="5" name="Straight Arrow Connector 4">
            <a:extLst>
              <a:ext uri="{FF2B5EF4-FFF2-40B4-BE49-F238E27FC236}">
                <a16:creationId xmlns:a16="http://schemas.microsoft.com/office/drawing/2014/main" id="{3CB6870D-1324-8A5F-0816-765BEA214DF3}"/>
              </a:ext>
            </a:extLst>
          </p:cNvPr>
          <p:cNvCxnSpPr>
            <a:cxnSpLocks/>
          </p:cNvCxnSpPr>
          <p:nvPr/>
        </p:nvCxnSpPr>
        <p:spPr>
          <a:xfrm>
            <a:off x="3546231" y="3275058"/>
            <a:ext cx="2042806" cy="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graphicFrame>
        <p:nvGraphicFramePr>
          <p:cNvPr id="6" name="Content Placeholder 4">
            <a:extLst>
              <a:ext uri="{FF2B5EF4-FFF2-40B4-BE49-F238E27FC236}">
                <a16:creationId xmlns:a16="http://schemas.microsoft.com/office/drawing/2014/main" id="{84391731-05D3-DFE8-632C-DC02F7DE20AA}"/>
              </a:ext>
            </a:extLst>
          </p:cNvPr>
          <p:cNvGraphicFramePr>
            <a:graphicFrameLocks/>
          </p:cNvGraphicFramePr>
          <p:nvPr>
            <p:extLst>
              <p:ext uri="{D42A27DB-BD31-4B8C-83A1-F6EECF244321}">
                <p14:modId xmlns:p14="http://schemas.microsoft.com/office/powerpoint/2010/main" val="566002112"/>
              </p:ext>
            </p:extLst>
          </p:nvPr>
        </p:nvGraphicFramePr>
        <p:xfrm>
          <a:off x="3546231" y="1887934"/>
          <a:ext cx="783460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1316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144582-3A50-6F17-DDC0-E2854A79E327}"/>
              </a:ext>
            </a:extLst>
          </p:cNvPr>
          <p:cNvSpPr txBox="1"/>
          <p:nvPr/>
        </p:nvSpPr>
        <p:spPr>
          <a:xfrm>
            <a:off x="218433" y="4535477"/>
            <a:ext cx="5746507" cy="1938992"/>
          </a:xfrm>
          <a:prstGeom prst="rect">
            <a:avLst/>
          </a:prstGeom>
          <a:noFill/>
        </p:spPr>
        <p:txBody>
          <a:bodyPr wrap="square">
            <a:spAutoFit/>
          </a:bodyPr>
          <a:lstStyle/>
          <a:p>
            <a:pPr marL="0" indent="0" defTabSz="731520">
              <a:spcBef>
                <a:spcPts val="800"/>
              </a:spcBef>
              <a:buNone/>
            </a:pPr>
            <a:r>
              <a:rPr lang="en-GB" sz="2000" kern="1200">
                <a:solidFill>
                  <a:schemeClr val="tx1"/>
                </a:solidFill>
                <a:latin typeface="+mn-lt"/>
                <a:ea typeface="+mn-ea"/>
                <a:cs typeface="+mn-cs"/>
              </a:rPr>
              <a:t>an association of the generality of elected students whose principal purposes include promoting the general interests of students relating to academic matters, student well-being, organize events and campus facilities  etc</a:t>
            </a:r>
          </a:p>
        </p:txBody>
      </p:sp>
      <p:pic>
        <p:nvPicPr>
          <p:cNvPr id="4" name="Picture 3">
            <a:extLst>
              <a:ext uri="{FF2B5EF4-FFF2-40B4-BE49-F238E27FC236}">
                <a16:creationId xmlns:a16="http://schemas.microsoft.com/office/drawing/2014/main" id="{38E68504-2007-0D2C-624F-A937D242426B}"/>
              </a:ext>
            </a:extLst>
          </p:cNvPr>
          <p:cNvPicPr>
            <a:picLocks noChangeAspect="1"/>
          </p:cNvPicPr>
          <p:nvPr/>
        </p:nvPicPr>
        <p:blipFill>
          <a:blip r:embed="rId2"/>
          <a:stretch>
            <a:fillRect/>
          </a:stretch>
        </p:blipFill>
        <p:spPr>
          <a:xfrm>
            <a:off x="1" y="0"/>
            <a:ext cx="6183373" cy="4151946"/>
          </a:xfrm>
          <a:prstGeom prst="rect">
            <a:avLst/>
          </a:prstGeom>
        </p:spPr>
      </p:pic>
      <p:pic>
        <p:nvPicPr>
          <p:cNvPr id="6" name="Picture 5">
            <a:extLst>
              <a:ext uri="{FF2B5EF4-FFF2-40B4-BE49-F238E27FC236}">
                <a16:creationId xmlns:a16="http://schemas.microsoft.com/office/drawing/2014/main" id="{DBCB7A9C-B91B-8F90-69B8-7CDD2B69025D}"/>
              </a:ext>
            </a:extLst>
          </p:cNvPr>
          <p:cNvPicPr>
            <a:picLocks noChangeAspect="1"/>
          </p:cNvPicPr>
          <p:nvPr/>
        </p:nvPicPr>
        <p:blipFill>
          <a:blip r:embed="rId3"/>
          <a:stretch>
            <a:fillRect/>
          </a:stretch>
        </p:blipFill>
        <p:spPr>
          <a:xfrm>
            <a:off x="6183374" y="0"/>
            <a:ext cx="6095999" cy="6858000"/>
          </a:xfrm>
          <a:prstGeom prst="rect">
            <a:avLst/>
          </a:prstGeom>
        </p:spPr>
      </p:pic>
      <p:pic>
        <p:nvPicPr>
          <p:cNvPr id="7" name="Picture 6" descr="A white and blue sign with text&#10;&#10;Description automatically generated">
            <a:extLst>
              <a:ext uri="{FF2B5EF4-FFF2-40B4-BE49-F238E27FC236}">
                <a16:creationId xmlns:a16="http://schemas.microsoft.com/office/drawing/2014/main" id="{C480C8E5-3184-EA94-549E-BCAE2F16F3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1514" y="0"/>
            <a:ext cx="747859" cy="1300899"/>
          </a:xfrm>
          <a:prstGeom prst="rect">
            <a:avLst/>
          </a:prstGeom>
        </p:spPr>
      </p:pic>
    </p:spTree>
    <p:extLst>
      <p:ext uri="{BB962C8B-B14F-4D97-AF65-F5344CB8AC3E}">
        <p14:creationId xmlns:p14="http://schemas.microsoft.com/office/powerpoint/2010/main" val="3327710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descr="NSS Infographic: 72.3% survey response rate 4 countries are covered 345,981 students responded 28 questions were asked to students covering a range of aspects of their HE experience 520 universities, colleges and other higher education providers took part">
            <a:extLst>
              <a:ext uri="{FF2B5EF4-FFF2-40B4-BE49-F238E27FC236}">
                <a16:creationId xmlns:a16="http://schemas.microsoft.com/office/drawing/2014/main" id="{14A4741B-008F-0D6C-8677-5FE420D37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728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199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SS National Student Survey">
            <a:extLst>
              <a:ext uri="{FF2B5EF4-FFF2-40B4-BE49-F238E27FC236}">
                <a16:creationId xmlns:a16="http://schemas.microsoft.com/office/drawing/2014/main" id="{9D4B651D-051E-A2B5-3183-52B833BD1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7" y="38208"/>
            <a:ext cx="2394913" cy="6768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4B7D5C4-860A-4059-F453-C3A12D5F22C1}"/>
              </a:ext>
            </a:extLst>
          </p:cNvPr>
          <p:cNvPicPr>
            <a:picLocks noChangeAspect="1"/>
          </p:cNvPicPr>
          <p:nvPr/>
        </p:nvPicPr>
        <p:blipFill>
          <a:blip r:embed="rId3"/>
          <a:stretch>
            <a:fillRect/>
          </a:stretch>
        </p:blipFill>
        <p:spPr>
          <a:xfrm>
            <a:off x="2352047" y="19105"/>
            <a:ext cx="9839953" cy="1600423"/>
          </a:xfrm>
          <a:prstGeom prst="rect">
            <a:avLst/>
          </a:prstGeom>
        </p:spPr>
      </p:pic>
      <p:pic>
        <p:nvPicPr>
          <p:cNvPr id="5" name="Picture 4">
            <a:extLst>
              <a:ext uri="{FF2B5EF4-FFF2-40B4-BE49-F238E27FC236}">
                <a16:creationId xmlns:a16="http://schemas.microsoft.com/office/drawing/2014/main" id="{18C39787-7F4F-E322-425D-B4526A51C67B}"/>
              </a:ext>
            </a:extLst>
          </p:cNvPr>
          <p:cNvPicPr>
            <a:picLocks noChangeAspect="1"/>
          </p:cNvPicPr>
          <p:nvPr/>
        </p:nvPicPr>
        <p:blipFill>
          <a:blip r:embed="rId4"/>
          <a:stretch>
            <a:fillRect/>
          </a:stretch>
        </p:blipFill>
        <p:spPr>
          <a:xfrm>
            <a:off x="2352046" y="1721590"/>
            <a:ext cx="9882818" cy="1514685"/>
          </a:xfrm>
          <a:prstGeom prst="rect">
            <a:avLst/>
          </a:prstGeom>
        </p:spPr>
      </p:pic>
      <p:pic>
        <p:nvPicPr>
          <p:cNvPr id="6" name="Picture 5">
            <a:extLst>
              <a:ext uri="{FF2B5EF4-FFF2-40B4-BE49-F238E27FC236}">
                <a16:creationId xmlns:a16="http://schemas.microsoft.com/office/drawing/2014/main" id="{90E8A8A3-6CF2-6694-7FE7-CC92246F6A25}"/>
              </a:ext>
            </a:extLst>
          </p:cNvPr>
          <p:cNvPicPr>
            <a:picLocks noChangeAspect="1"/>
          </p:cNvPicPr>
          <p:nvPr/>
        </p:nvPicPr>
        <p:blipFill>
          <a:blip r:embed="rId5"/>
          <a:stretch>
            <a:fillRect/>
          </a:stretch>
        </p:blipFill>
        <p:spPr>
          <a:xfrm>
            <a:off x="2352046" y="3236275"/>
            <a:ext cx="9882817" cy="1922528"/>
          </a:xfrm>
          <a:prstGeom prst="rect">
            <a:avLst/>
          </a:prstGeom>
        </p:spPr>
      </p:pic>
      <p:pic>
        <p:nvPicPr>
          <p:cNvPr id="7" name="Picture 6">
            <a:extLst>
              <a:ext uri="{FF2B5EF4-FFF2-40B4-BE49-F238E27FC236}">
                <a16:creationId xmlns:a16="http://schemas.microsoft.com/office/drawing/2014/main" id="{EFC3D20C-8A69-7A09-5398-57D207D0CE0C}"/>
              </a:ext>
            </a:extLst>
          </p:cNvPr>
          <p:cNvPicPr>
            <a:picLocks noChangeAspect="1"/>
          </p:cNvPicPr>
          <p:nvPr/>
        </p:nvPicPr>
        <p:blipFill>
          <a:blip r:embed="rId6"/>
          <a:stretch>
            <a:fillRect/>
          </a:stretch>
        </p:blipFill>
        <p:spPr>
          <a:xfrm>
            <a:off x="2309181" y="5158803"/>
            <a:ext cx="9882819" cy="1648055"/>
          </a:xfrm>
          <a:prstGeom prst="rect">
            <a:avLst/>
          </a:prstGeom>
        </p:spPr>
      </p:pic>
    </p:spTree>
    <p:extLst>
      <p:ext uri="{BB962C8B-B14F-4D97-AF65-F5344CB8AC3E}">
        <p14:creationId xmlns:p14="http://schemas.microsoft.com/office/powerpoint/2010/main" val="2021585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4756150" cy="1638300"/>
          </a:xfrm>
        </p:spPr>
        <p:txBody>
          <a:bodyPr>
            <a:normAutofit/>
          </a:bodyPr>
          <a:lstStyle/>
          <a:p>
            <a:r>
              <a:rPr lang="en-GB"/>
              <a:t>Outcomes</a:t>
            </a:r>
          </a:p>
        </p:txBody>
      </p:sp>
      <p:graphicFrame>
        <p:nvGraphicFramePr>
          <p:cNvPr id="8" name="Content Placeholder 2">
            <a:extLst>
              <a:ext uri="{FF2B5EF4-FFF2-40B4-BE49-F238E27FC236}">
                <a16:creationId xmlns:a16="http://schemas.microsoft.com/office/drawing/2014/main" id="{BCB8B4C8-0546-F28B-2BCC-E1B25803DE6C}"/>
              </a:ext>
            </a:extLst>
          </p:cNvPr>
          <p:cNvGraphicFramePr>
            <a:graphicFrameLocks noGrp="1"/>
          </p:cNvGraphicFramePr>
          <p:nvPr>
            <p:ph idx="4294967295"/>
            <p:extLst>
              <p:ext uri="{D42A27DB-BD31-4B8C-83A1-F6EECF244321}">
                <p14:modId xmlns:p14="http://schemas.microsoft.com/office/powerpoint/2010/main" val="2386989346"/>
              </p:ext>
            </p:extLst>
          </p:nvPr>
        </p:nvGraphicFramePr>
        <p:xfrm>
          <a:off x="0" y="1344613"/>
          <a:ext cx="5597525"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Placeholder 6" descr="A group of people sitting in a lecture hall&#10;&#10;Description automatically generated">
            <a:extLst>
              <a:ext uri="{FF2B5EF4-FFF2-40B4-BE49-F238E27FC236}">
                <a16:creationId xmlns:a16="http://schemas.microsoft.com/office/drawing/2014/main" id="{AE8FF2E0-9721-BB5B-0ABD-E7A08164A483}"/>
              </a:ext>
            </a:extLst>
          </p:cNvPr>
          <p:cNvPicPr>
            <a:picLocks noChangeAspect="1"/>
          </p:cNvPicPr>
          <p:nvPr/>
        </p:nvPicPr>
        <p:blipFill>
          <a:blip r:embed="rId8"/>
          <a:srcRect l="21862" r="21862"/>
          <a:stretch>
            <a:fillRect/>
          </a:stretch>
        </p:blipFill>
        <p:spPr>
          <a:xfrm>
            <a:off x="6243419" y="1344613"/>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p:spPr>
      </p:pic>
      <p:pic>
        <p:nvPicPr>
          <p:cNvPr id="5" name="Picture Placeholder 16" descr="A microphone on a podium&#10;&#10;Description automatically generated">
            <a:extLst>
              <a:ext uri="{FF2B5EF4-FFF2-40B4-BE49-F238E27FC236}">
                <a16:creationId xmlns:a16="http://schemas.microsoft.com/office/drawing/2014/main" id="{60829A3A-277A-EA49-3AB9-DF996FF36EAB}"/>
              </a:ext>
            </a:extLst>
          </p:cNvPr>
          <p:cNvPicPr>
            <a:picLocks noChangeAspect="1"/>
          </p:cNvPicPr>
          <p:nvPr/>
        </p:nvPicPr>
        <p:blipFill>
          <a:blip r:embed="rId9"/>
          <a:srcRect l="21875" r="21875"/>
          <a:stretch>
            <a:fillRect/>
          </a:stretch>
        </p:blipFill>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p:spPr>
      </p:pic>
      <p:pic>
        <p:nvPicPr>
          <p:cNvPr id="6" name="Picture Placeholder 20" descr="A person looking at a magnifying glass&#10;&#10;Description automatically generated">
            <a:extLst>
              <a:ext uri="{FF2B5EF4-FFF2-40B4-BE49-F238E27FC236}">
                <a16:creationId xmlns:a16="http://schemas.microsoft.com/office/drawing/2014/main" id="{EDE202A5-5802-D5D6-C6F0-20DD641E321D}"/>
              </a:ext>
            </a:extLst>
          </p:cNvPr>
          <p:cNvPicPr>
            <a:picLocks noChangeAspect="1"/>
          </p:cNvPicPr>
          <p:nvPr/>
        </p:nvPicPr>
        <p:blipFill>
          <a:blip r:embed="rId10"/>
          <a:srcRect l="11500" r="11500"/>
          <a:stretch>
            <a:fillRect/>
          </a:stretch>
        </p:blipFill>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p:spPr>
      </p:pic>
    </p:spTree>
    <p:extLst>
      <p:ext uri="{BB962C8B-B14F-4D97-AF65-F5344CB8AC3E}">
        <p14:creationId xmlns:p14="http://schemas.microsoft.com/office/powerpoint/2010/main" val="2099036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8E4FD3-C3CC-9031-DDD2-969E88636987}"/>
              </a:ext>
            </a:extLst>
          </p:cNvPr>
          <p:cNvSpPr>
            <a:spLocks noGrp="1"/>
          </p:cNvSpPr>
          <p:nvPr>
            <p:ph type="title"/>
          </p:nvPr>
        </p:nvSpPr>
        <p:spPr>
          <a:xfrm>
            <a:off x="848969" y="4184822"/>
            <a:ext cx="10494062" cy="1134626"/>
          </a:xfrm>
        </p:spPr>
        <p:txBody>
          <a:bodyPr vert="horz" lIns="91440" tIns="45720" rIns="91440" bIns="45720" rtlCol="0" anchor="b">
            <a:normAutofit/>
          </a:bodyPr>
          <a:lstStyle/>
          <a:p>
            <a:r>
              <a:rPr lang="en-US" sz="4000"/>
              <a:t>Questions?</a:t>
            </a:r>
          </a:p>
        </p:txBody>
      </p:sp>
      <p:pic>
        <p:nvPicPr>
          <p:cNvPr id="6" name="Graphic 5" descr="Question mark">
            <a:extLst>
              <a:ext uri="{FF2B5EF4-FFF2-40B4-BE49-F238E27FC236}">
                <a16:creationId xmlns:a16="http://schemas.microsoft.com/office/drawing/2014/main" id="{44DD772C-FA16-FFF4-E5B2-9B8F84B89A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0108" y="875098"/>
            <a:ext cx="3091784" cy="3091784"/>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953922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05157-949F-4F27-B615-4FFF053B54D8}"/>
              </a:ext>
            </a:extLst>
          </p:cNvPr>
          <p:cNvSpPr>
            <a:spLocks noGrp="1"/>
          </p:cNvSpPr>
          <p:nvPr>
            <p:ph type="title" idx="4294967295"/>
          </p:nvPr>
        </p:nvSpPr>
        <p:spPr>
          <a:xfrm>
            <a:off x="0" y="539750"/>
            <a:ext cx="4754563" cy="1638300"/>
          </a:xfrm>
        </p:spPr>
        <p:txBody>
          <a:bodyPr>
            <a:normAutofit/>
          </a:bodyPr>
          <a:lstStyle/>
          <a:p>
            <a:r>
              <a:rPr lang="en-GB"/>
              <a:t>Feedback to us!</a:t>
            </a:r>
          </a:p>
        </p:txBody>
      </p:sp>
      <p:sp>
        <p:nvSpPr>
          <p:cNvPr id="3" name="Content Placeholder 2">
            <a:extLst>
              <a:ext uri="{FF2B5EF4-FFF2-40B4-BE49-F238E27FC236}">
                <a16:creationId xmlns:a16="http://schemas.microsoft.com/office/drawing/2014/main" id="{8DEC7977-E5EA-4AD9-BDBE-6594A5054395}"/>
              </a:ext>
            </a:extLst>
          </p:cNvPr>
          <p:cNvSpPr>
            <a:spLocks noGrp="1"/>
          </p:cNvSpPr>
          <p:nvPr>
            <p:ph idx="4294967295"/>
          </p:nvPr>
        </p:nvSpPr>
        <p:spPr>
          <a:xfrm>
            <a:off x="0" y="2351088"/>
            <a:ext cx="5054600" cy="4506912"/>
          </a:xfrm>
        </p:spPr>
        <p:txBody>
          <a:bodyPr>
            <a:normAutofit/>
          </a:bodyPr>
          <a:lstStyle/>
          <a:p>
            <a:pPr marL="0" indent="0">
              <a:buNone/>
            </a:pPr>
            <a:r>
              <a:rPr lang="en-GB"/>
              <a:t>Thanks for attending! We welcome your thoughts on this training session.</a:t>
            </a:r>
          </a:p>
          <a:p>
            <a:r>
              <a:rPr lang="en-GB"/>
              <a:t>Please fill out the survey from the link through the QR code.</a:t>
            </a:r>
          </a:p>
          <a:p>
            <a:r>
              <a:rPr lang="en-GB"/>
              <a:t>Any further thoughts - please get in touch.</a:t>
            </a:r>
          </a:p>
          <a:p>
            <a:pPr marL="0" indent="0">
              <a:buNone/>
            </a:pPr>
            <a:endParaRPr lang="en-GB">
              <a:solidFill>
                <a:srgbClr val="000000"/>
              </a:solidFill>
            </a:endParaRPr>
          </a:p>
        </p:txBody>
      </p:sp>
      <p:sp>
        <p:nvSpPr>
          <p:cNvPr id="7" name="Title 1">
            <a:extLst>
              <a:ext uri="{FF2B5EF4-FFF2-40B4-BE49-F238E27FC236}">
                <a16:creationId xmlns:a16="http://schemas.microsoft.com/office/drawing/2014/main" id="{D7D04DD2-67F5-FC6E-564D-967B098DD76C}"/>
              </a:ext>
            </a:extLst>
          </p:cNvPr>
          <p:cNvSpPr txBox="1">
            <a:spLocks/>
          </p:cNvSpPr>
          <p:nvPr/>
        </p:nvSpPr>
        <p:spPr>
          <a:xfrm>
            <a:off x="722117" y="5364655"/>
            <a:ext cx="10365527" cy="163846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GB"/>
              <a:t>Thank you for coming!!</a:t>
            </a:r>
          </a:p>
        </p:txBody>
      </p:sp>
      <p:pic>
        <p:nvPicPr>
          <p:cNvPr id="9" name="Picture 8" descr="A qr code on a computer&#10;&#10;Description automatically generated">
            <a:extLst>
              <a:ext uri="{FF2B5EF4-FFF2-40B4-BE49-F238E27FC236}">
                <a16:creationId xmlns:a16="http://schemas.microsoft.com/office/drawing/2014/main" id="{5A101D00-343B-89D7-A31A-37D302254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7558" y="394632"/>
            <a:ext cx="5943600" cy="5220105"/>
          </a:xfrm>
          <a:prstGeom prst="rect">
            <a:avLst/>
          </a:prstGeom>
        </p:spPr>
      </p:pic>
    </p:spTree>
    <p:extLst>
      <p:ext uri="{BB962C8B-B14F-4D97-AF65-F5344CB8AC3E}">
        <p14:creationId xmlns:p14="http://schemas.microsoft.com/office/powerpoint/2010/main" val="1597115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ne in a crowd">
            <a:extLst>
              <a:ext uri="{FF2B5EF4-FFF2-40B4-BE49-F238E27FC236}">
                <a16:creationId xmlns:a16="http://schemas.microsoft.com/office/drawing/2014/main" id="{27366153-174D-105C-4D51-3509C66B7AD3}"/>
              </a:ext>
            </a:extLst>
          </p:cNvPr>
          <p:cNvPicPr>
            <a:picLocks noChangeAspect="1"/>
          </p:cNvPicPr>
          <p:nvPr/>
        </p:nvPicPr>
        <p:blipFill rotWithShape="1">
          <a:blip r:embed="rId2"/>
          <a:srcRect l="24512" r="16321"/>
          <a:stretch/>
        </p:blipFill>
        <p:spPr>
          <a:xfrm>
            <a:off x="-1" y="-2"/>
            <a:ext cx="5410198" cy="6858002"/>
          </a:xfrm>
          <a:prstGeom prst="rect">
            <a:avLst/>
          </a:prstGeom>
        </p:spPr>
      </p:pic>
      <p:sp>
        <p:nvSpPr>
          <p:cNvPr id="2" name="Titolo 1">
            <a:extLst>
              <a:ext uri="{FF2B5EF4-FFF2-40B4-BE49-F238E27FC236}">
                <a16:creationId xmlns:a16="http://schemas.microsoft.com/office/drawing/2014/main" id="{3FAD5503-399C-014F-16FC-BA03804258EB}"/>
              </a:ext>
            </a:extLst>
          </p:cNvPr>
          <p:cNvSpPr>
            <a:spLocks noGrp="1"/>
          </p:cNvSpPr>
          <p:nvPr>
            <p:ph type="title"/>
          </p:nvPr>
        </p:nvSpPr>
        <p:spPr>
          <a:xfrm>
            <a:off x="6115317" y="405685"/>
            <a:ext cx="5464968" cy="1559301"/>
          </a:xfrm>
        </p:spPr>
        <p:txBody>
          <a:bodyPr>
            <a:normAutofit fontScale="90000"/>
          </a:bodyPr>
          <a:lstStyle/>
          <a:p>
            <a:r>
              <a:rPr lang="it-IT" sz="4000"/>
              <a:t>The role and benefits of being a Class Rep</a:t>
            </a:r>
            <a:endParaRPr lang="en-GB" sz="4000"/>
          </a:p>
        </p:txBody>
      </p:sp>
      <p:sp>
        <p:nvSpPr>
          <p:cNvPr id="3" name="Segnaposto contenuto 2">
            <a:extLst>
              <a:ext uri="{FF2B5EF4-FFF2-40B4-BE49-F238E27FC236}">
                <a16:creationId xmlns:a16="http://schemas.microsoft.com/office/drawing/2014/main" id="{54581A31-A96C-8BDE-A885-1393465CD100}"/>
              </a:ext>
            </a:extLst>
          </p:cNvPr>
          <p:cNvSpPr>
            <a:spLocks noGrp="1"/>
          </p:cNvSpPr>
          <p:nvPr>
            <p:ph idx="1"/>
          </p:nvPr>
        </p:nvSpPr>
        <p:spPr>
          <a:xfrm>
            <a:off x="6115317" y="2743200"/>
            <a:ext cx="5247340" cy="3496878"/>
          </a:xfrm>
        </p:spPr>
        <p:txBody>
          <a:bodyPr anchor="ctr">
            <a:normAutofit fontScale="92500" lnSpcReduction="10000"/>
          </a:bodyPr>
          <a:lstStyle/>
          <a:p>
            <a:pPr marL="0" indent="0" algn="ctr">
              <a:buNone/>
            </a:pPr>
            <a:r>
              <a:rPr lang="it-IT" sz="3600" i="1" err="1"/>
              <a:t>Representation</a:t>
            </a:r>
            <a:r>
              <a:rPr lang="it-IT" sz="3600" i="1"/>
              <a:t> </a:t>
            </a:r>
            <a:r>
              <a:rPr lang="it-IT" sz="3600" i="1" err="1"/>
              <a:t>is</a:t>
            </a:r>
            <a:r>
              <a:rPr lang="it-IT" sz="3600" i="1"/>
              <a:t> the </a:t>
            </a:r>
            <a:r>
              <a:rPr lang="it-IT" sz="3600" i="1" err="1"/>
              <a:t>process</a:t>
            </a:r>
            <a:r>
              <a:rPr lang="it-IT" sz="3600" i="1"/>
              <a:t> </a:t>
            </a:r>
            <a:r>
              <a:rPr lang="it-IT" sz="3600" i="1" err="1"/>
              <a:t>where</a:t>
            </a:r>
            <a:r>
              <a:rPr lang="it-IT" sz="3600" i="1"/>
              <a:t> one </a:t>
            </a:r>
            <a:r>
              <a:rPr lang="it-IT" sz="3600" i="1" err="1"/>
              <a:t>person</a:t>
            </a:r>
            <a:r>
              <a:rPr lang="it-IT" sz="3600" i="1"/>
              <a:t> or a group of people act, </a:t>
            </a:r>
            <a:r>
              <a:rPr lang="it-IT" sz="3600" i="1" err="1"/>
              <a:t>speak</a:t>
            </a:r>
            <a:r>
              <a:rPr lang="it-IT" sz="3600" i="1"/>
              <a:t>, or be </a:t>
            </a:r>
            <a:r>
              <a:rPr lang="it-IT" sz="3600" i="1" err="1"/>
              <a:t>present</a:t>
            </a:r>
            <a:r>
              <a:rPr lang="it-IT" sz="3600" i="1"/>
              <a:t> on </a:t>
            </a:r>
            <a:r>
              <a:rPr lang="it-IT" sz="3600" i="1" err="1"/>
              <a:t>behalf</a:t>
            </a:r>
            <a:r>
              <a:rPr lang="it-IT" sz="3600" i="1"/>
              <a:t> of </a:t>
            </a:r>
            <a:r>
              <a:rPr lang="it-IT" sz="3600" i="1" err="1"/>
              <a:t>another</a:t>
            </a:r>
            <a:r>
              <a:rPr lang="it-IT" sz="3600" i="1"/>
              <a:t> </a:t>
            </a:r>
            <a:r>
              <a:rPr lang="it-IT" sz="3600" i="1" err="1"/>
              <a:t>person</a:t>
            </a:r>
            <a:r>
              <a:rPr lang="it-IT" sz="3600" i="1"/>
              <a:t> or group.</a:t>
            </a:r>
            <a:endParaRPr lang="it-IT" sz="3600" i="1">
              <a:ea typeface="Calibri" panose="020F0502020204030204"/>
              <a:cs typeface="Calibri" panose="020F0502020204030204"/>
            </a:endParaRPr>
          </a:p>
          <a:p>
            <a:pPr marL="0" indent="0">
              <a:buNone/>
            </a:pPr>
            <a:endParaRPr lang="it-IT" sz="2000"/>
          </a:p>
        </p:txBody>
      </p:sp>
    </p:spTree>
    <p:extLst>
      <p:ext uri="{BB962C8B-B14F-4D97-AF65-F5344CB8AC3E}">
        <p14:creationId xmlns:p14="http://schemas.microsoft.com/office/powerpoint/2010/main" val="2485466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EE88B4-D738-DC4D-5DED-914EE39C6034}"/>
              </a:ext>
            </a:extLst>
          </p:cNvPr>
          <p:cNvSpPr>
            <a:spLocks noGrp="1"/>
          </p:cNvSpPr>
          <p:nvPr>
            <p:ph type="title"/>
          </p:nvPr>
        </p:nvSpPr>
        <p:spPr>
          <a:xfrm>
            <a:off x="913795" y="609600"/>
            <a:ext cx="10353761" cy="1326321"/>
          </a:xfrm>
        </p:spPr>
        <p:txBody>
          <a:bodyPr>
            <a:normAutofit/>
          </a:bodyPr>
          <a:lstStyle/>
          <a:p>
            <a:r>
              <a:rPr lang="it-IT" sz="2900" err="1"/>
              <a:t>As</a:t>
            </a:r>
            <a:r>
              <a:rPr lang="it-IT" sz="2900"/>
              <a:t> a class </a:t>
            </a:r>
            <a:r>
              <a:rPr lang="it-IT" sz="2900" err="1"/>
              <a:t>representative</a:t>
            </a:r>
            <a:r>
              <a:rPr lang="it-IT" sz="2900"/>
              <a:t> </a:t>
            </a:r>
            <a:r>
              <a:rPr lang="it-IT" sz="2900" err="1"/>
              <a:t>you</a:t>
            </a:r>
            <a:r>
              <a:rPr lang="it-IT" sz="2900"/>
              <a:t> </a:t>
            </a:r>
            <a:r>
              <a:rPr lang="it-IT" sz="2900" err="1"/>
              <a:t>will</a:t>
            </a:r>
            <a:r>
              <a:rPr lang="it-IT" sz="2900"/>
              <a:t> </a:t>
            </a:r>
            <a:r>
              <a:rPr lang="it-IT" sz="2900" err="1"/>
              <a:t>have</a:t>
            </a:r>
            <a:r>
              <a:rPr lang="it-IT" sz="2900"/>
              <a:t> the </a:t>
            </a:r>
            <a:r>
              <a:rPr lang="it-IT" sz="2900" err="1"/>
              <a:t>opportunity</a:t>
            </a:r>
            <a:r>
              <a:rPr lang="it-IT" sz="2900"/>
              <a:t> to: </a:t>
            </a:r>
            <a:br>
              <a:rPr lang="it-IT" sz="2900"/>
            </a:br>
            <a:endParaRPr lang="en-GB" sz="2900"/>
          </a:p>
        </p:txBody>
      </p:sp>
      <p:graphicFrame>
        <p:nvGraphicFramePr>
          <p:cNvPr id="7" name="Segnaposto contenuto 2">
            <a:extLst>
              <a:ext uri="{FF2B5EF4-FFF2-40B4-BE49-F238E27FC236}">
                <a16:creationId xmlns:a16="http://schemas.microsoft.com/office/drawing/2014/main" id="{FFE50F8B-4DFF-7168-E4DA-F94F5839B11C}"/>
              </a:ext>
            </a:extLst>
          </p:cNvPr>
          <p:cNvGraphicFramePr>
            <a:graphicFrameLocks noGrp="1"/>
          </p:cNvGraphicFramePr>
          <p:nvPr>
            <p:ph idx="1"/>
            <p:extLst>
              <p:ext uri="{D42A27DB-BD31-4B8C-83A1-F6EECF244321}">
                <p14:modId xmlns:p14="http://schemas.microsoft.com/office/powerpoint/2010/main" val="2487063187"/>
              </p:ext>
            </p:extLst>
          </p:nvPr>
        </p:nvGraphicFramePr>
        <p:xfrm>
          <a:off x="914400" y="2257654"/>
          <a:ext cx="10353675" cy="3303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9252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4D304-2066-AB44-1D66-BDA0AC496DEC}"/>
              </a:ext>
            </a:extLst>
          </p:cNvPr>
          <p:cNvSpPr>
            <a:spLocks noGrp="1"/>
          </p:cNvSpPr>
          <p:nvPr>
            <p:ph type="title"/>
          </p:nvPr>
        </p:nvSpPr>
        <p:spPr>
          <a:xfrm>
            <a:off x="1400105" y="271225"/>
            <a:ext cx="9391789" cy="857226"/>
          </a:xfrm>
        </p:spPr>
        <p:txBody>
          <a:bodyPr/>
          <a:lstStyle/>
          <a:p>
            <a:r>
              <a:rPr lang="en-GB"/>
              <a:t>The Representation Structure</a:t>
            </a:r>
          </a:p>
        </p:txBody>
      </p:sp>
      <p:sp>
        <p:nvSpPr>
          <p:cNvPr id="7" name="Title 1">
            <a:extLst>
              <a:ext uri="{FF2B5EF4-FFF2-40B4-BE49-F238E27FC236}">
                <a16:creationId xmlns:a16="http://schemas.microsoft.com/office/drawing/2014/main" id="{945C13FD-3582-0C31-709D-B8D4FA35EDA7}"/>
              </a:ext>
            </a:extLst>
          </p:cNvPr>
          <p:cNvSpPr txBox="1">
            <a:spLocks/>
          </p:cNvSpPr>
          <p:nvPr/>
        </p:nvSpPr>
        <p:spPr>
          <a:xfrm>
            <a:off x="1014172" y="403282"/>
            <a:ext cx="7633742" cy="1492132"/>
          </a:xfrm>
          <a:prstGeom prst="rect">
            <a:avLst/>
          </a:prstGeom>
        </p:spPr>
        <p:txBody>
          <a:bodyPr vert="horz" wrap="square" lIns="91440" tIns="45720" rIns="91440" bIns="45720" rtlCol="0" anchor="b" anchorCtr="0">
            <a:normAutofit fontScale="975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3400" b="1" i="0" u="none" strike="noStrike" kern="1200" cap="all" spc="0" normalizeH="0" baseline="0" noProof="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endParaRPr>
          </a:p>
        </p:txBody>
      </p:sp>
      <p:sp>
        <p:nvSpPr>
          <p:cNvPr id="8" name="Rectangle 2">
            <a:extLst>
              <a:ext uri="{FF2B5EF4-FFF2-40B4-BE49-F238E27FC236}">
                <a16:creationId xmlns:a16="http://schemas.microsoft.com/office/drawing/2014/main" id="{5E8CE6DE-6B75-424D-1FD1-EC98393250C5}"/>
              </a:ext>
            </a:extLst>
          </p:cNvPr>
          <p:cNvSpPr>
            <a:spLocks noChangeArrowheads="1"/>
          </p:cNvSpPr>
          <p:nvPr/>
        </p:nvSpPr>
        <p:spPr bwMode="auto">
          <a:xfrm>
            <a:off x="1287263" y="1988015"/>
            <a:ext cx="116228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aphicFrame>
        <p:nvGraphicFramePr>
          <p:cNvPr id="9" name="Diagram 8">
            <a:extLst>
              <a:ext uri="{FF2B5EF4-FFF2-40B4-BE49-F238E27FC236}">
                <a16:creationId xmlns:a16="http://schemas.microsoft.com/office/drawing/2014/main" id="{C9F566F3-D7EE-BCB9-17B5-9B01905032B7}"/>
              </a:ext>
            </a:extLst>
          </p:cNvPr>
          <p:cNvGraphicFramePr/>
          <p:nvPr/>
        </p:nvGraphicFramePr>
        <p:xfrm>
          <a:off x="2453381" y="1895414"/>
          <a:ext cx="7285237" cy="4983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01D93808-BC1E-FDDF-6593-152E0C509D3C}"/>
              </a:ext>
            </a:extLst>
          </p:cNvPr>
          <p:cNvSpPr/>
          <p:nvPr/>
        </p:nvSpPr>
        <p:spPr>
          <a:xfrm>
            <a:off x="4903129" y="2502154"/>
            <a:ext cx="2195535" cy="2115967"/>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rtlCol="0" anchor="ctr">
            <a:no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ckwell" panose="02060603020205020403"/>
                <a:ea typeface="Calibri" panose="020F0502020204030204" pitchFamily="34" charset="0"/>
                <a:cs typeface="Times New Roman"/>
              </a:rPr>
              <a:t>School Board</a:t>
            </a:r>
            <a:endParaRPr kumimoji="0" lang="en-GB" sz="1100" b="0" i="0" u="none" strike="noStrike" kern="1200" cap="none" spc="0" normalizeH="0" baseline="0" noProof="0">
              <a:ln>
                <a:noFill/>
              </a:ln>
              <a:solidFill>
                <a:prstClr val="black"/>
              </a:solidFill>
              <a:effectLst/>
              <a:uLnTx/>
              <a:uFillTx/>
              <a:latin typeface="Rockwell" panose="02060603020205020403"/>
              <a:ea typeface="Calibri" panose="020F0502020204030204" pitchFamily="34" charset="0"/>
              <a:cs typeface="Times New Roman"/>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ckwell" panose="02060603020205020403"/>
                <a:ea typeface="Calibri" panose="020F0502020204030204" pitchFamily="34" charset="0"/>
                <a:cs typeface="Times New Roman"/>
              </a:rPr>
              <a:t>Learning and Teaching Committee</a:t>
            </a:r>
            <a:endParaRPr kumimoji="0" lang="en-GB" sz="1100" b="0" i="0" u="none" strike="noStrike" kern="1200" cap="none" spc="0" normalizeH="0" baseline="0" noProof="0">
              <a:ln>
                <a:noFill/>
              </a:ln>
              <a:solidFill>
                <a:prstClr val="black"/>
              </a:solidFill>
              <a:effectLst/>
              <a:uLnTx/>
              <a:uFillTx/>
              <a:latin typeface="Rockwell" panose="02060603020205020403"/>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ckwell" panose="02060603020205020403"/>
                <a:ea typeface="Calibri" panose="020F0502020204030204" pitchFamily="34" charset="0"/>
                <a:cs typeface="Times New Roman"/>
              </a:rPr>
              <a:t>Quality and Academic Standards Committee etc.</a:t>
            </a:r>
            <a:endParaRPr lang="en-GB" sz="1100">
              <a:solidFill>
                <a:prstClr val="black"/>
              </a:solidFill>
              <a:latin typeface="Rockwell" panose="02060603020205020403"/>
              <a:ea typeface="Calibri" panose="020F0502020204030204" pitchFamily="34" charset="0"/>
              <a:cs typeface="Times New Roman"/>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a:ln>
                  <a:noFill/>
                </a:ln>
                <a:solidFill>
                  <a:prstClr val="black"/>
                </a:solidFill>
                <a:effectLst/>
                <a:uLnTx/>
                <a:uFillTx/>
                <a:latin typeface="Rockwell" panose="02060603020205020403"/>
                <a:ea typeface="Calibri" panose="020F0502020204030204" pitchFamily="34" charset="0"/>
                <a:cs typeface="Times New Roman"/>
              </a:rPr>
              <a:t>Student Representative council (SRC</a:t>
            </a:r>
            <a:endParaRPr kumimoji="0" lang="en-GB" sz="1200" b="0" i="0" u="none" strike="noStrike" kern="1200" cap="none" spc="0" normalizeH="0" baseline="0" noProof="0">
              <a:ln>
                <a:noFill/>
              </a:ln>
              <a:solidFill>
                <a:srgbClr val="000000"/>
              </a:solidFill>
              <a:effectLst/>
              <a:uLnTx/>
              <a:uFillTx/>
              <a:latin typeface="Rockwell" panose="02060603020205020403"/>
              <a:ea typeface="Calibri" panose="020F0502020204030204" pitchFamily="34" charset="0"/>
              <a:cs typeface="Times New Roman"/>
            </a:endParaRPr>
          </a:p>
        </p:txBody>
      </p:sp>
      <p:sp>
        <p:nvSpPr>
          <p:cNvPr id="11" name="Rectangle 10">
            <a:extLst>
              <a:ext uri="{FF2B5EF4-FFF2-40B4-BE49-F238E27FC236}">
                <a16:creationId xmlns:a16="http://schemas.microsoft.com/office/drawing/2014/main" id="{044F0830-AFEE-E471-9B85-0D9C7B98CCB2}"/>
              </a:ext>
            </a:extLst>
          </p:cNvPr>
          <p:cNvSpPr/>
          <p:nvPr/>
        </p:nvSpPr>
        <p:spPr>
          <a:xfrm>
            <a:off x="5188051" y="5394219"/>
            <a:ext cx="1531810" cy="923903"/>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rtlCol="0" anchor="ctr">
            <a:no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Rockwell" panose="02060603020205020403"/>
              <a:ea typeface="Calibri" panose="020F0502020204030204" pitchFamily="34" charset="0"/>
              <a:cs typeface="Times New Roman"/>
            </a:endParaRPr>
          </a:p>
          <a:p>
            <a:pPr marL="0" marR="0" lvl="0" indent="0" algn="ctr" defTabSz="457200" rtl="0" eaLnBrk="1" fontAlgn="auto" latinLnBrk="0" hangingPunct="1">
              <a:lnSpc>
                <a:spcPct val="114999"/>
              </a:lnSpc>
              <a:spcBef>
                <a:spcPts val="0"/>
              </a:spcBef>
              <a:spcAft>
                <a:spcPts val="10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Rockwell" panose="02060603020205020403"/>
                <a:ea typeface="Calibri" panose="020F0502020204030204" pitchFamily="34" charset="0"/>
                <a:cs typeface="Times New Roman"/>
              </a:rPr>
              <a:t>Student and Staff Liaison Committee</a:t>
            </a:r>
            <a:endParaRPr kumimoji="0" lang="en-GB" sz="1100" b="0" i="0" u="none" strike="noStrike" kern="1200" cap="none" spc="0" normalizeH="0" baseline="0" noProof="0">
              <a:ln>
                <a:noFill/>
              </a:ln>
              <a:solidFill>
                <a:prstClr val="black"/>
              </a:solidFill>
              <a:effectLst/>
              <a:uLnTx/>
              <a:uFillTx/>
              <a:latin typeface="Rockwell" panose="02060603020205020403"/>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Rockwell" panose="02060603020205020403"/>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343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D4DDB3-BEA6-03CD-DDA7-ECA353D0854C}"/>
              </a:ext>
            </a:extLst>
          </p:cNvPr>
          <p:cNvSpPr>
            <a:spLocks noGrp="1"/>
          </p:cNvSpPr>
          <p:nvPr>
            <p:ph type="title"/>
          </p:nvPr>
        </p:nvSpPr>
        <p:spPr/>
        <p:txBody>
          <a:bodyPr/>
          <a:lstStyle/>
          <a:p>
            <a:r>
              <a:rPr lang="it-IT"/>
              <a:t>LUCIE </a:t>
            </a:r>
            <a:endParaRPr lang="en-GB"/>
          </a:p>
        </p:txBody>
      </p:sp>
      <p:sp>
        <p:nvSpPr>
          <p:cNvPr id="3" name="Segnaposto testo 2">
            <a:extLst>
              <a:ext uri="{FF2B5EF4-FFF2-40B4-BE49-F238E27FC236}">
                <a16:creationId xmlns:a16="http://schemas.microsoft.com/office/drawing/2014/main" id="{E4E1DE83-57B8-9B13-E9A9-D39309B66B0A}"/>
              </a:ext>
            </a:extLst>
          </p:cNvPr>
          <p:cNvSpPr>
            <a:spLocks noGrp="1"/>
          </p:cNvSpPr>
          <p:nvPr>
            <p:ph type="body" idx="1"/>
          </p:nvPr>
        </p:nvSpPr>
        <p:spPr/>
        <p:txBody>
          <a:bodyPr/>
          <a:lstStyle/>
          <a:p>
            <a:r>
              <a:rPr lang="it-IT" err="1"/>
              <a:t>Listen</a:t>
            </a:r>
            <a:r>
              <a:rPr lang="it-IT"/>
              <a:t>, </a:t>
            </a:r>
            <a:r>
              <a:rPr lang="it-IT" err="1"/>
              <a:t>Understand</a:t>
            </a:r>
            <a:r>
              <a:rPr lang="it-IT"/>
              <a:t>, </a:t>
            </a:r>
            <a:r>
              <a:rPr lang="it-IT" err="1"/>
              <a:t>Change</a:t>
            </a:r>
            <a:r>
              <a:rPr lang="it-IT"/>
              <a:t>, </a:t>
            </a:r>
            <a:r>
              <a:rPr lang="it-IT" err="1"/>
              <a:t>Implement</a:t>
            </a:r>
            <a:r>
              <a:rPr lang="it-IT"/>
              <a:t>, </a:t>
            </a:r>
            <a:r>
              <a:rPr lang="it-IT" err="1"/>
              <a:t>Evaluate</a:t>
            </a:r>
            <a:endParaRPr lang="en-GB"/>
          </a:p>
        </p:txBody>
      </p:sp>
    </p:spTree>
    <p:extLst>
      <p:ext uri="{BB962C8B-B14F-4D97-AF65-F5344CB8AC3E}">
        <p14:creationId xmlns:p14="http://schemas.microsoft.com/office/powerpoint/2010/main" val="2912938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8DA263-F28B-E387-49E6-7393EFF5C566}"/>
              </a:ext>
            </a:extLst>
          </p:cNvPr>
          <p:cNvSpPr>
            <a:spLocks noGrp="1"/>
          </p:cNvSpPr>
          <p:nvPr>
            <p:ph type="title"/>
          </p:nvPr>
        </p:nvSpPr>
        <p:spPr>
          <a:xfrm>
            <a:off x="844421" y="4342"/>
            <a:ext cx="10515600" cy="1325563"/>
          </a:xfrm>
        </p:spPr>
        <p:txBody>
          <a:bodyPr/>
          <a:lstStyle/>
          <a:p>
            <a:r>
              <a:rPr lang="it-IT"/>
              <a:t>Communications </a:t>
            </a:r>
            <a:r>
              <a:rPr lang="it-IT" err="1"/>
              <a:t>Cycle</a:t>
            </a:r>
            <a:endParaRPr lang="en-GB"/>
          </a:p>
        </p:txBody>
      </p:sp>
      <p:pic>
        <p:nvPicPr>
          <p:cNvPr id="7" name="Picture 21">
            <a:extLst>
              <a:ext uri="{FF2B5EF4-FFF2-40B4-BE49-F238E27FC236}">
                <a16:creationId xmlns:a16="http://schemas.microsoft.com/office/drawing/2014/main" id="{C2014EBB-F2AD-2F4D-C41A-4B07299BB0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67250" y="2000250"/>
            <a:ext cx="2857500" cy="2857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1">
            <a:extLst>
              <a:ext uri="{FF2B5EF4-FFF2-40B4-BE49-F238E27FC236}">
                <a16:creationId xmlns:a16="http://schemas.microsoft.com/office/drawing/2014/main" id="{479A6D31-AB0D-1B14-546F-9EFAD4A00299}"/>
              </a:ext>
            </a:extLst>
          </p:cNvPr>
          <p:cNvGraphicFramePr/>
          <p:nvPr>
            <p:extLst>
              <p:ext uri="{D42A27DB-BD31-4B8C-83A1-F6EECF244321}">
                <p14:modId xmlns:p14="http://schemas.microsoft.com/office/powerpoint/2010/main" val="2007697977"/>
              </p:ext>
            </p:extLst>
          </p:nvPr>
        </p:nvGraphicFramePr>
        <p:xfrm>
          <a:off x="1760596" y="1234590"/>
          <a:ext cx="8670807" cy="5048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9897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7C77D7D-D7C0-0463-CFF6-E52A995C93B8}"/>
              </a:ext>
            </a:extLst>
          </p:cNvPr>
          <p:cNvSpPr txBox="1">
            <a:spLocks/>
          </p:cNvSpPr>
          <p:nvPr/>
        </p:nvSpPr>
        <p:spPr>
          <a:xfrm>
            <a:off x="1646778" y="-682491"/>
            <a:ext cx="9144000" cy="1492132"/>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GB"/>
              <a:t>Student Voice </a:t>
            </a:r>
          </a:p>
        </p:txBody>
      </p:sp>
      <p:graphicFrame>
        <p:nvGraphicFramePr>
          <p:cNvPr id="6" name="Content Placeholder 3">
            <a:extLst>
              <a:ext uri="{FF2B5EF4-FFF2-40B4-BE49-F238E27FC236}">
                <a16:creationId xmlns:a16="http://schemas.microsoft.com/office/drawing/2014/main" id="{790141A9-08F6-814A-7734-1F215867ED63}"/>
              </a:ext>
            </a:extLst>
          </p:cNvPr>
          <p:cNvGraphicFramePr>
            <a:graphicFrameLocks/>
          </p:cNvGraphicFramePr>
          <p:nvPr>
            <p:extLst>
              <p:ext uri="{D42A27DB-BD31-4B8C-83A1-F6EECF244321}">
                <p14:modId xmlns:p14="http://schemas.microsoft.com/office/powerpoint/2010/main" val="3676710428"/>
              </p:ext>
            </p:extLst>
          </p:nvPr>
        </p:nvGraphicFramePr>
        <p:xfrm>
          <a:off x="2191381" y="1759353"/>
          <a:ext cx="8054794" cy="4701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D7A3375-5E91-C61E-976C-48E02FC15636}"/>
              </a:ext>
            </a:extLst>
          </p:cNvPr>
          <p:cNvSpPr txBox="1"/>
          <p:nvPr/>
        </p:nvSpPr>
        <p:spPr>
          <a:xfrm>
            <a:off x="1646778" y="889128"/>
            <a:ext cx="9144000" cy="461665"/>
          </a:xfrm>
          <a:prstGeom prst="rect">
            <a:avLst/>
          </a:prstGeom>
          <a:noFill/>
        </p:spPr>
        <p:txBody>
          <a:bodyPr wrap="square" rtlCol="0">
            <a:spAutoFit/>
          </a:bodyPr>
          <a:lstStyle/>
          <a:p>
            <a:pPr algn="ctr"/>
            <a:r>
              <a:rPr lang="en-GB" sz="2400"/>
              <a:t>Why is feedback important? </a:t>
            </a:r>
          </a:p>
        </p:txBody>
      </p:sp>
      <p:pic>
        <p:nvPicPr>
          <p:cNvPr id="12" name="Graphic 11" descr="Lightbulb and gear with solid fill">
            <a:extLst>
              <a:ext uri="{FF2B5EF4-FFF2-40B4-BE49-F238E27FC236}">
                <a16:creationId xmlns:a16="http://schemas.microsoft.com/office/drawing/2014/main" id="{AC0923CB-DAB1-0AE9-4DD2-6250D43F69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3393" y="4314355"/>
            <a:ext cx="1324627" cy="1324627"/>
          </a:xfrm>
          <a:prstGeom prst="rect">
            <a:avLst/>
          </a:prstGeom>
        </p:spPr>
      </p:pic>
      <p:pic>
        <p:nvPicPr>
          <p:cNvPr id="14" name="Graphic 13" descr="Chat outline">
            <a:extLst>
              <a:ext uri="{FF2B5EF4-FFF2-40B4-BE49-F238E27FC236}">
                <a16:creationId xmlns:a16="http://schemas.microsoft.com/office/drawing/2014/main" id="{A2D82751-E6B3-0E36-37AB-80E1AED8826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00825" y="4548869"/>
            <a:ext cx="1635939" cy="1635939"/>
          </a:xfrm>
          <a:prstGeom prst="rect">
            <a:avLst/>
          </a:prstGeom>
        </p:spPr>
      </p:pic>
      <p:pic>
        <p:nvPicPr>
          <p:cNvPr id="16" name="Graphic 15" descr="Megaphone outline">
            <a:extLst>
              <a:ext uri="{FF2B5EF4-FFF2-40B4-BE49-F238E27FC236}">
                <a16:creationId xmlns:a16="http://schemas.microsoft.com/office/drawing/2014/main" id="{469317AD-5671-2D5D-0EA4-C74F49A65B1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49685" y="1350793"/>
            <a:ext cx="1520229" cy="1520229"/>
          </a:xfrm>
          <a:prstGeom prst="rect">
            <a:avLst/>
          </a:prstGeom>
        </p:spPr>
      </p:pic>
    </p:spTree>
    <p:extLst>
      <p:ext uri="{BB962C8B-B14F-4D97-AF65-F5344CB8AC3E}">
        <p14:creationId xmlns:p14="http://schemas.microsoft.com/office/powerpoint/2010/main" val="229868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EE58-3E63-DBCF-4F30-0B90F217E261}"/>
              </a:ext>
            </a:extLst>
          </p:cNvPr>
          <p:cNvSpPr>
            <a:spLocks noGrp="1"/>
          </p:cNvSpPr>
          <p:nvPr>
            <p:ph type="ctrTitle"/>
          </p:nvPr>
        </p:nvSpPr>
        <p:spPr>
          <a:xfrm>
            <a:off x="913795" y="609600"/>
            <a:ext cx="10353761" cy="1326321"/>
          </a:xfrm>
        </p:spPr>
        <p:txBody>
          <a:bodyPr vert="horz" lIns="91440" tIns="45720" rIns="91440" bIns="45720" rtlCol="0" anchor="ctr">
            <a:normAutofit/>
          </a:bodyPr>
          <a:lstStyle/>
          <a:p>
            <a:r>
              <a:rPr lang="en-US"/>
              <a:t>Closing the Feedback Loop</a:t>
            </a:r>
          </a:p>
        </p:txBody>
      </p:sp>
      <p:sp>
        <p:nvSpPr>
          <p:cNvPr id="20" name="Rectangle 1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19E05779-BBF6-4B13-AF3B-4ADFF659A21B}"/>
              </a:ext>
            </a:extLst>
          </p:cNvPr>
          <p:cNvGraphicFramePr/>
          <p:nvPr>
            <p:extLst>
              <p:ext uri="{D42A27DB-BD31-4B8C-83A1-F6EECF244321}">
                <p14:modId xmlns:p14="http://schemas.microsoft.com/office/powerpoint/2010/main" val="947576359"/>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6059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d77123b-db90-4dd0-8ac7-a7eb0171245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E5B4AC8549B14D90C2E951608D16A4" ma:contentTypeVersion="15" ma:contentTypeDescription="Create a new document." ma:contentTypeScope="" ma:versionID="0a63817be8fa14396e528ab8b7773eb0">
  <xsd:schema xmlns:xsd="http://www.w3.org/2001/XMLSchema" xmlns:xs="http://www.w3.org/2001/XMLSchema" xmlns:p="http://schemas.microsoft.com/office/2006/metadata/properties" xmlns:ns3="8d77123b-db90-4dd0-8ac7-a7eb01712450" xmlns:ns4="5276bc7a-7ad6-4bc0-9c0c-123c2bd6365f" targetNamespace="http://schemas.microsoft.com/office/2006/metadata/properties" ma:root="true" ma:fieldsID="bb175ee2a8133595e038ea33356eaa68" ns3:_="" ns4:_="">
    <xsd:import namespace="8d77123b-db90-4dd0-8ac7-a7eb01712450"/>
    <xsd:import namespace="5276bc7a-7ad6-4bc0-9c0c-123c2bd6365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7123b-db90-4dd0-8ac7-a7eb017124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76bc7a-7ad6-4bc0-9c0c-123c2bd6365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646B42-DAD4-49F0-82E5-9EA1AF1D4022}">
  <ds:schemaRefs>
    <ds:schemaRef ds:uri="5276bc7a-7ad6-4bc0-9c0c-123c2bd6365f"/>
    <ds:schemaRef ds:uri="8d77123b-db90-4dd0-8ac7-a7eb0171245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381979D-C9E5-483D-B0F7-49753BE872F4}">
  <ds:schemaRefs>
    <ds:schemaRef ds:uri="http://schemas.microsoft.com/sharepoint/v3/contenttype/forms"/>
  </ds:schemaRefs>
</ds:datastoreItem>
</file>

<file path=customXml/itemProps3.xml><?xml version="1.0" encoding="utf-8"?>
<ds:datastoreItem xmlns:ds="http://schemas.openxmlformats.org/officeDocument/2006/customXml" ds:itemID="{FBFB8E3B-1DD0-443F-8F31-279AB1485457}">
  <ds:schemaRefs>
    <ds:schemaRef ds:uri="5276bc7a-7ad6-4bc0-9c0c-123c2bd6365f"/>
    <ds:schemaRef ds:uri="8d77123b-db90-4dd0-8ac7-a7eb017124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28</Slides>
  <Notes>12</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Damask</vt:lpstr>
      <vt:lpstr>Student Representation</vt:lpstr>
      <vt:lpstr>Outline and learning outcomes</vt:lpstr>
      <vt:lpstr>The role and benefits of being a Class Rep</vt:lpstr>
      <vt:lpstr>As a class representative you will have the opportunity to:  </vt:lpstr>
      <vt:lpstr>The Representation Structure</vt:lpstr>
      <vt:lpstr>LUCIE </vt:lpstr>
      <vt:lpstr>Communications Cycle</vt:lpstr>
      <vt:lpstr>PowerPoint Presentation</vt:lpstr>
      <vt:lpstr>Closing the Feedback Loop</vt:lpstr>
      <vt:lpstr>PowerPoint Presentation</vt:lpstr>
      <vt:lpstr>Collecting feedback</vt:lpstr>
      <vt:lpstr>PowerPoint Presentation</vt:lpstr>
      <vt:lpstr>Presenting your feedback</vt:lpstr>
      <vt:lpstr>Feedback scenario</vt:lpstr>
      <vt:lpstr>Key meeting(s) </vt:lpstr>
      <vt:lpstr>Meeting Etiquette</vt:lpstr>
      <vt:lpstr>Presenting feedback</vt:lpstr>
      <vt:lpstr>Communication tips </vt:lpstr>
      <vt:lpstr>Additional Support</vt:lpstr>
      <vt:lpstr>Elected Executive Emails </vt:lpstr>
      <vt:lpstr>School President Emails </vt:lpstr>
      <vt:lpstr>PowerPoint Presentation</vt:lpstr>
      <vt:lpstr>PowerPoint Presentation</vt:lpstr>
      <vt:lpstr>PowerPoint Presentation</vt:lpstr>
      <vt:lpstr>PowerPoint Presentation</vt:lpstr>
      <vt:lpstr>Outcomes</vt:lpstr>
      <vt:lpstr>Questions?</vt:lpstr>
      <vt:lpstr>Feedback to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 Broggi</dc:creator>
  <cp:revision>1</cp:revision>
  <dcterms:created xsi:type="dcterms:W3CDTF">2023-10-09T15:10:57Z</dcterms:created>
  <dcterms:modified xsi:type="dcterms:W3CDTF">2024-10-09T15:45:14Z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0x0101002FE5B4AC8549B14D90C2E951608D16A4</vt:lpwstr>
  </property>
</Properties>
</file>