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1"/>
  </p:sldMasterIdLst>
  <p:sldIdLst>
    <p:sldId id="256" r:id="rId2"/>
    <p:sldId id="257" r:id="rId3"/>
    <p:sldId id="258" r:id="rId4"/>
    <p:sldId id="266"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027B7-541E-AC49-949D-2E42369D3D0C}" v="2" dt="2022-01-13T16:11:19.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27"/>
    <p:restoredTop sz="95728"/>
  </p:normalViewPr>
  <p:slideViewPr>
    <p:cSldViewPr snapToGrid="0" snapToObjects="1">
      <p:cViewPr varScale="1">
        <p:scale>
          <a:sx n="104" d="100"/>
          <a:sy n="104" d="100"/>
        </p:scale>
        <p:origin x="13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 Sutcliffe (Student)" userId="ad06cd26-c2f3-46d2-b6b3-e2d350aa8758" providerId="ADAL" clId="{16F027B7-541E-AC49-949D-2E42369D3D0C}"/>
    <pc:docChg chg="undo custSel addSld modSld">
      <pc:chgData name="Josh Sutcliffe (Student)" userId="ad06cd26-c2f3-46d2-b6b3-e2d350aa8758" providerId="ADAL" clId="{16F027B7-541E-AC49-949D-2E42369D3D0C}" dt="2022-01-13T16:20:01.330" v="290" actId="20577"/>
      <pc:docMkLst>
        <pc:docMk/>
      </pc:docMkLst>
      <pc:sldChg chg="modSp mod">
        <pc:chgData name="Josh Sutcliffe (Student)" userId="ad06cd26-c2f3-46d2-b6b3-e2d350aa8758" providerId="ADAL" clId="{16F027B7-541E-AC49-949D-2E42369D3D0C}" dt="2021-03-01T15:40:50.093" v="7" actId="20577"/>
        <pc:sldMkLst>
          <pc:docMk/>
          <pc:sldMk cId="2419638043" sldId="257"/>
        </pc:sldMkLst>
        <pc:spChg chg="mod">
          <ac:chgData name="Josh Sutcliffe (Student)" userId="ad06cd26-c2f3-46d2-b6b3-e2d350aa8758" providerId="ADAL" clId="{16F027B7-541E-AC49-949D-2E42369D3D0C}" dt="2021-03-01T15:40:50.093" v="7" actId="20577"/>
          <ac:spMkLst>
            <pc:docMk/>
            <pc:sldMk cId="2419638043" sldId="257"/>
            <ac:spMk id="3" creationId="{AA17148C-F792-B144-9C78-16499455EF69}"/>
          </ac:spMkLst>
        </pc:spChg>
      </pc:sldChg>
      <pc:sldChg chg="modSp mod">
        <pc:chgData name="Josh Sutcliffe (Student)" userId="ad06cd26-c2f3-46d2-b6b3-e2d350aa8758" providerId="ADAL" clId="{16F027B7-541E-AC49-949D-2E42369D3D0C}" dt="2022-01-13T16:20:01.330" v="290" actId="20577"/>
        <pc:sldMkLst>
          <pc:docMk/>
          <pc:sldMk cId="462522040" sldId="259"/>
        </pc:sldMkLst>
        <pc:spChg chg="mod">
          <ac:chgData name="Josh Sutcliffe (Student)" userId="ad06cd26-c2f3-46d2-b6b3-e2d350aa8758" providerId="ADAL" clId="{16F027B7-541E-AC49-949D-2E42369D3D0C}" dt="2022-01-13T16:20:01.330" v="290" actId="20577"/>
          <ac:spMkLst>
            <pc:docMk/>
            <pc:sldMk cId="462522040" sldId="259"/>
            <ac:spMk id="3" creationId="{33AC5FD6-63CA-8948-9244-8976F2F25B98}"/>
          </ac:spMkLst>
        </pc:spChg>
      </pc:sldChg>
      <pc:sldChg chg="modSp mod">
        <pc:chgData name="Josh Sutcliffe (Student)" userId="ad06cd26-c2f3-46d2-b6b3-e2d350aa8758" providerId="ADAL" clId="{16F027B7-541E-AC49-949D-2E42369D3D0C}" dt="2021-03-01T15:41:29.312" v="31" actId="20577"/>
        <pc:sldMkLst>
          <pc:docMk/>
          <pc:sldMk cId="1484086230" sldId="260"/>
        </pc:sldMkLst>
        <pc:spChg chg="mod">
          <ac:chgData name="Josh Sutcliffe (Student)" userId="ad06cd26-c2f3-46d2-b6b3-e2d350aa8758" providerId="ADAL" clId="{16F027B7-541E-AC49-949D-2E42369D3D0C}" dt="2021-03-01T15:41:29.312" v="31" actId="20577"/>
          <ac:spMkLst>
            <pc:docMk/>
            <pc:sldMk cId="1484086230" sldId="260"/>
            <ac:spMk id="3" creationId="{D9A38345-B1B3-C145-BF3A-8EBA8DEA8CBB}"/>
          </ac:spMkLst>
        </pc:spChg>
      </pc:sldChg>
      <pc:sldChg chg="modSp mod">
        <pc:chgData name="Josh Sutcliffe (Student)" userId="ad06cd26-c2f3-46d2-b6b3-e2d350aa8758" providerId="ADAL" clId="{16F027B7-541E-AC49-949D-2E42369D3D0C}" dt="2022-01-13T16:17:20.877" v="212" actId="20577"/>
        <pc:sldMkLst>
          <pc:docMk/>
          <pc:sldMk cId="461004265" sldId="261"/>
        </pc:sldMkLst>
        <pc:spChg chg="mod">
          <ac:chgData name="Josh Sutcliffe (Student)" userId="ad06cd26-c2f3-46d2-b6b3-e2d350aa8758" providerId="ADAL" clId="{16F027B7-541E-AC49-949D-2E42369D3D0C}" dt="2022-01-13T16:17:20.877" v="212" actId="20577"/>
          <ac:spMkLst>
            <pc:docMk/>
            <pc:sldMk cId="461004265" sldId="261"/>
            <ac:spMk id="3" creationId="{434B21BF-18B7-CD4B-85CB-6E0080CAD499}"/>
          </ac:spMkLst>
        </pc:spChg>
      </pc:sldChg>
      <pc:sldChg chg="modSp mod">
        <pc:chgData name="Josh Sutcliffe (Student)" userId="ad06cd26-c2f3-46d2-b6b3-e2d350aa8758" providerId="ADAL" clId="{16F027B7-541E-AC49-949D-2E42369D3D0C}" dt="2022-01-13T16:18:18.684" v="264" actId="313"/>
        <pc:sldMkLst>
          <pc:docMk/>
          <pc:sldMk cId="1215737808" sldId="264"/>
        </pc:sldMkLst>
        <pc:spChg chg="mod">
          <ac:chgData name="Josh Sutcliffe (Student)" userId="ad06cd26-c2f3-46d2-b6b3-e2d350aa8758" providerId="ADAL" clId="{16F027B7-541E-AC49-949D-2E42369D3D0C}" dt="2022-01-13T16:18:18.684" v="264" actId="313"/>
          <ac:spMkLst>
            <pc:docMk/>
            <pc:sldMk cId="1215737808" sldId="264"/>
            <ac:spMk id="4" creationId="{E2D25EAD-D6C5-3843-881C-39F99CAF43CD}"/>
          </ac:spMkLst>
        </pc:spChg>
      </pc:sldChg>
      <pc:sldChg chg="addSp delSp modSp new mod">
        <pc:chgData name="Josh Sutcliffe (Student)" userId="ad06cd26-c2f3-46d2-b6b3-e2d350aa8758" providerId="ADAL" clId="{16F027B7-541E-AC49-949D-2E42369D3D0C}" dt="2022-01-13T16:11:27.473" v="42" actId="1037"/>
        <pc:sldMkLst>
          <pc:docMk/>
          <pc:sldMk cId="4180917522" sldId="266"/>
        </pc:sldMkLst>
        <pc:spChg chg="del">
          <ac:chgData name="Josh Sutcliffe (Student)" userId="ad06cd26-c2f3-46d2-b6b3-e2d350aa8758" providerId="ADAL" clId="{16F027B7-541E-AC49-949D-2E42369D3D0C}" dt="2022-01-13T16:10:53.055" v="33" actId="478"/>
          <ac:spMkLst>
            <pc:docMk/>
            <pc:sldMk cId="4180917522" sldId="266"/>
            <ac:spMk id="2" creationId="{5AA01322-8863-154E-A106-D133880E3990}"/>
          </ac:spMkLst>
        </pc:spChg>
        <pc:spChg chg="del">
          <ac:chgData name="Josh Sutcliffe (Student)" userId="ad06cd26-c2f3-46d2-b6b3-e2d350aa8758" providerId="ADAL" clId="{16F027B7-541E-AC49-949D-2E42369D3D0C}" dt="2022-01-13T16:10:55.161" v="34" actId="478"/>
          <ac:spMkLst>
            <pc:docMk/>
            <pc:sldMk cId="4180917522" sldId="266"/>
            <ac:spMk id="3" creationId="{5E6A214A-893A-0B46-BE16-D4B03EC3491C}"/>
          </ac:spMkLst>
        </pc:spChg>
        <pc:picChg chg="add del mod">
          <ac:chgData name="Josh Sutcliffe (Student)" userId="ad06cd26-c2f3-46d2-b6b3-e2d350aa8758" providerId="ADAL" clId="{16F027B7-541E-AC49-949D-2E42369D3D0C}" dt="2022-01-13T16:11:01.687" v="36" actId="478"/>
          <ac:picMkLst>
            <pc:docMk/>
            <pc:sldMk cId="4180917522" sldId="266"/>
            <ac:picMk id="5" creationId="{0D93E454-8321-5F44-8149-2F075E10C4AC}"/>
          </ac:picMkLst>
        </pc:picChg>
        <pc:picChg chg="add mod">
          <ac:chgData name="Josh Sutcliffe (Student)" userId="ad06cd26-c2f3-46d2-b6b3-e2d350aa8758" providerId="ADAL" clId="{16F027B7-541E-AC49-949D-2E42369D3D0C}" dt="2022-01-13T16:11:27.473" v="42" actId="1037"/>
          <ac:picMkLst>
            <pc:docMk/>
            <pc:sldMk cId="4180917522" sldId="266"/>
            <ac:picMk id="7" creationId="{22A63EB5-1822-334C-B053-8052AF1BE316}"/>
          </ac:picMkLst>
        </pc:picChg>
      </pc:sldChg>
    </pc:docChg>
  </pc:docChgLst>
  <pc:docChgLst>
    <pc:chgData name="Josh Sutcliffe (Student)" userId="ad06cd26-c2f3-46d2-b6b3-e2d350aa8758" providerId="ADAL" clId="{884C9E02-67CB-D847-BF50-933DAEB0D036}"/>
    <pc:docChg chg="undo custSel addSld modSld addMainMaster delMainMaster">
      <pc:chgData name="Josh Sutcliffe (Student)" userId="ad06cd26-c2f3-46d2-b6b3-e2d350aa8758" providerId="ADAL" clId="{884C9E02-67CB-D847-BF50-933DAEB0D036}" dt="2021-03-01T15:35:36.595" v="4998" actId="26606"/>
      <pc:docMkLst>
        <pc:docMk/>
      </pc:docMkLst>
      <pc:sldChg chg="addSp delSp modSp mod modMedia setBg modClrScheme addAnim delAnim chgLayout">
        <pc:chgData name="Josh Sutcliffe (Student)" userId="ad06cd26-c2f3-46d2-b6b3-e2d350aa8758" providerId="ADAL" clId="{884C9E02-67CB-D847-BF50-933DAEB0D036}" dt="2021-03-01T14:25:53.299" v="77" actId="26606"/>
        <pc:sldMkLst>
          <pc:docMk/>
          <pc:sldMk cId="2610420612" sldId="256"/>
        </pc:sldMkLst>
        <pc:spChg chg="mod">
          <ac:chgData name="Josh Sutcliffe (Student)" userId="ad06cd26-c2f3-46d2-b6b3-e2d350aa8758" providerId="ADAL" clId="{884C9E02-67CB-D847-BF50-933DAEB0D036}" dt="2021-03-01T14:25:53.299" v="77" actId="26606"/>
          <ac:spMkLst>
            <pc:docMk/>
            <pc:sldMk cId="2610420612" sldId="256"/>
            <ac:spMk id="2" creationId="{9D1A8709-7B7F-9043-A463-E0F4CFD5C1ED}"/>
          </ac:spMkLst>
        </pc:spChg>
        <pc:spChg chg="mod">
          <ac:chgData name="Josh Sutcliffe (Student)" userId="ad06cd26-c2f3-46d2-b6b3-e2d350aa8758" providerId="ADAL" clId="{884C9E02-67CB-D847-BF50-933DAEB0D036}" dt="2021-03-01T14:25:53.299" v="77" actId="26606"/>
          <ac:spMkLst>
            <pc:docMk/>
            <pc:sldMk cId="2610420612" sldId="256"/>
            <ac:spMk id="3" creationId="{39320A8C-B3AC-8B45-9B6A-730E92877C32}"/>
          </ac:spMkLst>
        </pc:spChg>
        <pc:spChg chg="add del">
          <ac:chgData name="Josh Sutcliffe (Student)" userId="ad06cd26-c2f3-46d2-b6b3-e2d350aa8758" providerId="ADAL" clId="{884C9E02-67CB-D847-BF50-933DAEB0D036}" dt="2021-03-01T14:24:48.522" v="59" actId="26606"/>
          <ac:spMkLst>
            <pc:docMk/>
            <pc:sldMk cId="2610420612" sldId="256"/>
            <ac:spMk id="9" creationId="{CA22F210-7186-4074-94C5-FAD2C2EB15B2}"/>
          </ac:spMkLst>
        </pc:spChg>
        <pc:spChg chg="add del">
          <ac:chgData name="Josh Sutcliffe (Student)" userId="ad06cd26-c2f3-46d2-b6b3-e2d350aa8758" providerId="ADAL" clId="{884C9E02-67CB-D847-BF50-933DAEB0D036}" dt="2021-03-01T14:24:48.522" v="59" actId="26606"/>
          <ac:spMkLst>
            <pc:docMk/>
            <pc:sldMk cId="2610420612" sldId="256"/>
            <ac:spMk id="11" creationId="{11C4FED8-D85F-4B52-875F-AB6873B50373}"/>
          </ac:spMkLst>
        </pc:spChg>
        <pc:spChg chg="add del">
          <ac:chgData name="Josh Sutcliffe (Student)" userId="ad06cd26-c2f3-46d2-b6b3-e2d350aa8758" providerId="ADAL" clId="{884C9E02-67CB-D847-BF50-933DAEB0D036}" dt="2021-03-01T14:25:00.401" v="61" actId="26606"/>
          <ac:spMkLst>
            <pc:docMk/>
            <pc:sldMk cId="2610420612" sldId="256"/>
            <ac:spMk id="13" creationId="{7A18C9FB-EC4C-4DAE-8F7D-C6E5AF607958}"/>
          </ac:spMkLst>
        </pc:spChg>
        <pc:spChg chg="add del">
          <ac:chgData name="Josh Sutcliffe (Student)" userId="ad06cd26-c2f3-46d2-b6b3-e2d350aa8758" providerId="ADAL" clId="{884C9E02-67CB-D847-BF50-933DAEB0D036}" dt="2021-03-01T14:25:00.401" v="61" actId="26606"/>
          <ac:spMkLst>
            <pc:docMk/>
            <pc:sldMk cId="2610420612" sldId="256"/>
            <ac:spMk id="15" creationId="{4EB7CBBE-178B-4DB3-AD92-DED458BAE7CE}"/>
          </ac:spMkLst>
        </pc:spChg>
        <pc:spChg chg="add del">
          <ac:chgData name="Josh Sutcliffe (Student)" userId="ad06cd26-c2f3-46d2-b6b3-e2d350aa8758" providerId="ADAL" clId="{884C9E02-67CB-D847-BF50-933DAEB0D036}" dt="2021-03-01T14:25:53.299" v="77" actId="26606"/>
          <ac:spMkLst>
            <pc:docMk/>
            <pc:sldMk cId="2610420612" sldId="256"/>
            <ac:spMk id="43" creationId="{13B6DAC6-0186-4D62-AD69-90B9C0411EA3}"/>
          </ac:spMkLst>
        </pc:spChg>
        <pc:spChg chg="add del">
          <ac:chgData name="Josh Sutcliffe (Student)" userId="ad06cd26-c2f3-46d2-b6b3-e2d350aa8758" providerId="ADAL" clId="{884C9E02-67CB-D847-BF50-933DAEB0D036}" dt="2021-03-01T14:25:53.299" v="77" actId="26606"/>
          <ac:spMkLst>
            <pc:docMk/>
            <pc:sldMk cId="2610420612" sldId="256"/>
            <ac:spMk id="44" creationId="{94D786EB-944C-47D5-B631-899F4029B02E}"/>
          </ac:spMkLst>
        </pc:spChg>
        <pc:spChg chg="add del">
          <ac:chgData name="Josh Sutcliffe (Student)" userId="ad06cd26-c2f3-46d2-b6b3-e2d350aa8758" providerId="ADAL" clId="{884C9E02-67CB-D847-BF50-933DAEB0D036}" dt="2021-03-01T14:25:53.299" v="77" actId="26606"/>
          <ac:spMkLst>
            <pc:docMk/>
            <pc:sldMk cId="2610420612" sldId="256"/>
            <ac:spMk id="46" creationId="{BA6285CA-6AFA-4F27-AFB5-1B32CDE09B1A}"/>
          </ac:spMkLst>
        </pc:spChg>
        <pc:spChg chg="add">
          <ac:chgData name="Josh Sutcliffe (Student)" userId="ad06cd26-c2f3-46d2-b6b3-e2d350aa8758" providerId="ADAL" clId="{884C9E02-67CB-D847-BF50-933DAEB0D036}" dt="2021-03-01T14:25:53.299" v="77" actId="26606"/>
          <ac:spMkLst>
            <pc:docMk/>
            <pc:sldMk cId="2610420612" sldId="256"/>
            <ac:spMk id="54" creationId="{33E93247-6229-44AB-A550-739E971E690B}"/>
          </ac:spMkLst>
        </pc:spChg>
        <pc:grpChg chg="add del">
          <ac:chgData name="Josh Sutcliffe (Student)" userId="ad06cd26-c2f3-46d2-b6b3-e2d350aa8758" providerId="ADAL" clId="{884C9E02-67CB-D847-BF50-933DAEB0D036}" dt="2021-03-01T14:25:53.299" v="77" actId="26606"/>
          <ac:grpSpMkLst>
            <pc:docMk/>
            <pc:sldMk cId="2610420612" sldId="256"/>
            <ac:grpSpMk id="47" creationId="{91108A0F-8C78-4294-B028-9F09581FC0A3}"/>
          </ac:grpSpMkLst>
        </pc:grpChg>
        <pc:picChg chg="add del mod">
          <ac:chgData name="Josh Sutcliffe (Student)" userId="ad06cd26-c2f3-46d2-b6b3-e2d350aa8758" providerId="ADAL" clId="{884C9E02-67CB-D847-BF50-933DAEB0D036}" dt="2021-03-01T14:24:48.522" v="59" actId="26606"/>
          <ac:picMkLst>
            <pc:docMk/>
            <pc:sldMk cId="2610420612" sldId="256"/>
            <ac:picMk id="4" creationId="{ADD4AF29-B8FB-4342-AF6C-80652974A1B6}"/>
          </ac:picMkLst>
        </pc:picChg>
        <pc:picChg chg="add del">
          <ac:chgData name="Josh Sutcliffe (Student)" userId="ad06cd26-c2f3-46d2-b6b3-e2d350aa8758" providerId="ADAL" clId="{884C9E02-67CB-D847-BF50-933DAEB0D036}" dt="2021-03-01T14:25:00.401" v="61" actId="26606"/>
          <ac:picMkLst>
            <pc:docMk/>
            <pc:sldMk cId="2610420612" sldId="256"/>
            <ac:picMk id="14" creationId="{6F90AD32-0112-4D32-9B88-91FAFB395885}"/>
          </ac:picMkLst>
        </pc:picChg>
        <pc:picChg chg="add mod ord">
          <ac:chgData name="Josh Sutcliffe (Student)" userId="ad06cd26-c2f3-46d2-b6b3-e2d350aa8758" providerId="ADAL" clId="{884C9E02-67CB-D847-BF50-933DAEB0D036}" dt="2021-03-01T14:25:53.299" v="77" actId="26606"/>
          <ac:picMkLst>
            <pc:docMk/>
            <pc:sldMk cId="2610420612" sldId="256"/>
            <ac:picMk id="45" creationId="{766F54E1-B1B1-4393-B791-41294B87470F}"/>
          </ac:picMkLst>
        </pc:picChg>
        <pc:cxnChg chg="add">
          <ac:chgData name="Josh Sutcliffe (Student)" userId="ad06cd26-c2f3-46d2-b6b3-e2d350aa8758" providerId="ADAL" clId="{884C9E02-67CB-D847-BF50-933DAEB0D036}" dt="2021-03-01T14:25:53.299" v="77" actId="26606"/>
          <ac:cxnSpMkLst>
            <pc:docMk/>
            <pc:sldMk cId="2610420612" sldId="256"/>
            <ac:cxnSpMk id="56" creationId="{EE2E603F-4A95-4FE8-BB06-211DFD75DBEF}"/>
          </ac:cxnSpMkLst>
        </pc:cxnChg>
        <pc:cxnChg chg="add">
          <ac:chgData name="Josh Sutcliffe (Student)" userId="ad06cd26-c2f3-46d2-b6b3-e2d350aa8758" providerId="ADAL" clId="{884C9E02-67CB-D847-BF50-933DAEB0D036}" dt="2021-03-01T14:25:53.299" v="77" actId="26606"/>
          <ac:cxnSpMkLst>
            <pc:docMk/>
            <pc:sldMk cId="2610420612" sldId="256"/>
            <ac:cxnSpMk id="58" creationId="{2CF06E40-3ECB-4820-95B5-8A70B07D4B47}"/>
          </ac:cxnSpMkLst>
        </pc:cxnChg>
      </pc:sldChg>
      <pc:sldChg chg="addSp delSp modSp new mod setBg">
        <pc:chgData name="Josh Sutcliffe (Student)" userId="ad06cd26-c2f3-46d2-b6b3-e2d350aa8758" providerId="ADAL" clId="{884C9E02-67CB-D847-BF50-933DAEB0D036}" dt="2021-03-01T15:35:09.251" v="4985" actId="20577"/>
        <pc:sldMkLst>
          <pc:docMk/>
          <pc:sldMk cId="2419638043" sldId="257"/>
        </pc:sldMkLst>
        <pc:spChg chg="mod">
          <ac:chgData name="Josh Sutcliffe (Student)" userId="ad06cd26-c2f3-46d2-b6b3-e2d350aa8758" providerId="ADAL" clId="{884C9E02-67CB-D847-BF50-933DAEB0D036}" dt="2021-03-01T14:29:24.765" v="415" actId="20577"/>
          <ac:spMkLst>
            <pc:docMk/>
            <pc:sldMk cId="2419638043" sldId="257"/>
            <ac:spMk id="2" creationId="{548967C2-EDB7-4E4B-9CFB-9A3E3B24A167}"/>
          </ac:spMkLst>
        </pc:spChg>
        <pc:spChg chg="mod">
          <ac:chgData name="Josh Sutcliffe (Student)" userId="ad06cd26-c2f3-46d2-b6b3-e2d350aa8758" providerId="ADAL" clId="{884C9E02-67CB-D847-BF50-933DAEB0D036}" dt="2021-03-01T15:35:09.251" v="4985" actId="20577"/>
          <ac:spMkLst>
            <pc:docMk/>
            <pc:sldMk cId="2419638043" sldId="257"/>
            <ac:spMk id="3" creationId="{AA17148C-F792-B144-9C78-16499455EF69}"/>
          </ac:spMkLst>
        </pc:spChg>
        <pc:spChg chg="add del">
          <ac:chgData name="Josh Sutcliffe (Student)" userId="ad06cd26-c2f3-46d2-b6b3-e2d350aa8758" providerId="ADAL" clId="{884C9E02-67CB-D847-BF50-933DAEB0D036}" dt="2021-03-01T14:28:31.734" v="280" actId="26606"/>
          <ac:spMkLst>
            <pc:docMk/>
            <pc:sldMk cId="2419638043" sldId="257"/>
            <ac:spMk id="8" creationId="{6B3CA38D-7BB0-4D35-BE00-0F487660272C}"/>
          </ac:spMkLst>
        </pc:spChg>
        <pc:spChg chg="add del">
          <ac:chgData name="Josh Sutcliffe (Student)" userId="ad06cd26-c2f3-46d2-b6b3-e2d350aa8758" providerId="ADAL" clId="{884C9E02-67CB-D847-BF50-933DAEB0D036}" dt="2021-03-01T14:28:33.881" v="282" actId="26606"/>
          <ac:spMkLst>
            <pc:docMk/>
            <pc:sldMk cId="2419638043" sldId="257"/>
            <ac:spMk id="14" creationId="{5F710FDB-0919-493E-8539-8240C23F1EB2}"/>
          </ac:spMkLst>
        </pc:spChg>
        <pc:spChg chg="add">
          <ac:chgData name="Josh Sutcliffe (Student)" userId="ad06cd26-c2f3-46d2-b6b3-e2d350aa8758" providerId="ADAL" clId="{884C9E02-67CB-D847-BF50-933DAEB0D036}" dt="2021-03-01T14:28:33.892" v="283" actId="26606"/>
          <ac:spMkLst>
            <pc:docMk/>
            <pc:sldMk cId="2419638043" sldId="257"/>
            <ac:spMk id="17" creationId="{5F710FDB-0919-493E-8539-8240C23F1EB2}"/>
          </ac:spMkLst>
        </pc:spChg>
        <pc:cxnChg chg="add del">
          <ac:chgData name="Josh Sutcliffe (Student)" userId="ad06cd26-c2f3-46d2-b6b3-e2d350aa8758" providerId="ADAL" clId="{884C9E02-67CB-D847-BF50-933DAEB0D036}" dt="2021-03-01T14:28:31.734" v="280" actId="26606"/>
          <ac:cxnSpMkLst>
            <pc:docMk/>
            <pc:sldMk cId="2419638043" sldId="257"/>
            <ac:cxnSpMk id="10" creationId="{4514FD1B-A0BF-4C73-A68E-4B1F7299F6AE}"/>
          </ac:cxnSpMkLst>
        </pc:cxnChg>
        <pc:cxnChg chg="add del">
          <ac:chgData name="Josh Sutcliffe (Student)" userId="ad06cd26-c2f3-46d2-b6b3-e2d350aa8758" providerId="ADAL" clId="{884C9E02-67CB-D847-BF50-933DAEB0D036}" dt="2021-03-01T14:28:31.734" v="280" actId="26606"/>
          <ac:cxnSpMkLst>
            <pc:docMk/>
            <pc:sldMk cId="2419638043" sldId="257"/>
            <ac:cxnSpMk id="12" creationId="{18B100A6-1EBC-40AB-BB7E-26807F3CFC31}"/>
          </ac:cxnSpMkLst>
        </pc:cxnChg>
        <pc:cxnChg chg="add del">
          <ac:chgData name="Josh Sutcliffe (Student)" userId="ad06cd26-c2f3-46d2-b6b3-e2d350aa8758" providerId="ADAL" clId="{884C9E02-67CB-D847-BF50-933DAEB0D036}" dt="2021-03-01T14:28:33.881" v="282" actId="26606"/>
          <ac:cxnSpMkLst>
            <pc:docMk/>
            <pc:sldMk cId="2419638043" sldId="257"/>
            <ac:cxnSpMk id="15" creationId="{0AFF0B6C-73E2-4B40-9280-938C14922C87}"/>
          </ac:cxnSpMkLst>
        </pc:cxnChg>
        <pc:cxnChg chg="add">
          <ac:chgData name="Josh Sutcliffe (Student)" userId="ad06cd26-c2f3-46d2-b6b3-e2d350aa8758" providerId="ADAL" clId="{884C9E02-67CB-D847-BF50-933DAEB0D036}" dt="2021-03-01T14:28:33.892" v="283" actId="26606"/>
          <ac:cxnSpMkLst>
            <pc:docMk/>
            <pc:sldMk cId="2419638043" sldId="257"/>
            <ac:cxnSpMk id="18" creationId="{057DD543-A5CD-4348-8624-8B4E57DB5F80}"/>
          </ac:cxnSpMkLst>
        </pc:cxnChg>
      </pc:sldChg>
      <pc:sldChg chg="addSp delSp modSp new mod setBg">
        <pc:chgData name="Josh Sutcliffe (Student)" userId="ad06cd26-c2f3-46d2-b6b3-e2d350aa8758" providerId="ADAL" clId="{884C9E02-67CB-D847-BF50-933DAEB0D036}" dt="2021-03-01T14:29:35.552" v="416" actId="26606"/>
        <pc:sldMkLst>
          <pc:docMk/>
          <pc:sldMk cId="1742021788" sldId="258"/>
        </pc:sldMkLst>
        <pc:spChg chg="mod">
          <ac:chgData name="Josh Sutcliffe (Student)" userId="ad06cd26-c2f3-46d2-b6b3-e2d350aa8758" providerId="ADAL" clId="{884C9E02-67CB-D847-BF50-933DAEB0D036}" dt="2021-03-01T14:29:35.552" v="416" actId="26606"/>
          <ac:spMkLst>
            <pc:docMk/>
            <pc:sldMk cId="1742021788" sldId="258"/>
            <ac:spMk id="2" creationId="{5C5C91F3-E2B5-EE4F-9FC1-561A6A0965F7}"/>
          </ac:spMkLst>
        </pc:spChg>
        <pc:spChg chg="del">
          <ac:chgData name="Josh Sutcliffe (Student)" userId="ad06cd26-c2f3-46d2-b6b3-e2d350aa8758" providerId="ADAL" clId="{884C9E02-67CB-D847-BF50-933DAEB0D036}" dt="2021-03-01T14:29:35.552" v="416" actId="26606"/>
          <ac:spMkLst>
            <pc:docMk/>
            <pc:sldMk cId="1742021788" sldId="258"/>
            <ac:spMk id="3" creationId="{7A7009B9-5DEC-9248-8AF7-D9C66B3DDE69}"/>
          </ac:spMkLst>
        </pc:spChg>
        <pc:spChg chg="add">
          <ac:chgData name="Josh Sutcliffe (Student)" userId="ad06cd26-c2f3-46d2-b6b3-e2d350aa8758" providerId="ADAL" clId="{884C9E02-67CB-D847-BF50-933DAEB0D036}" dt="2021-03-01T14:29:35.552" v="416" actId="26606"/>
          <ac:spMkLst>
            <pc:docMk/>
            <pc:sldMk cId="1742021788" sldId="258"/>
            <ac:spMk id="13" creationId="{33E93247-6229-44AB-A550-739E971E690B}"/>
          </ac:spMkLst>
        </pc:spChg>
        <pc:spChg chg="add">
          <ac:chgData name="Josh Sutcliffe (Student)" userId="ad06cd26-c2f3-46d2-b6b3-e2d350aa8758" providerId="ADAL" clId="{884C9E02-67CB-D847-BF50-933DAEB0D036}" dt="2021-03-01T14:29:35.552" v="416" actId="26606"/>
          <ac:spMkLst>
            <pc:docMk/>
            <pc:sldMk cId="1742021788" sldId="258"/>
            <ac:spMk id="15" creationId="{6BB6B482-ACCA-4938-8AEA-49D525C17221}"/>
          </ac:spMkLst>
        </pc:spChg>
        <pc:picChg chg="add">
          <ac:chgData name="Josh Sutcliffe (Student)" userId="ad06cd26-c2f3-46d2-b6b3-e2d350aa8758" providerId="ADAL" clId="{884C9E02-67CB-D847-BF50-933DAEB0D036}" dt="2021-03-01T14:29:35.552" v="416" actId="26606"/>
          <ac:picMkLst>
            <pc:docMk/>
            <pc:sldMk cId="1742021788" sldId="258"/>
            <ac:picMk id="5" creationId="{7E30B292-A294-432E-BAFD-3C7CD44C22AA}"/>
          </ac:picMkLst>
        </pc:picChg>
        <pc:cxnChg chg="add">
          <ac:chgData name="Josh Sutcliffe (Student)" userId="ad06cd26-c2f3-46d2-b6b3-e2d350aa8758" providerId="ADAL" clId="{884C9E02-67CB-D847-BF50-933DAEB0D036}" dt="2021-03-01T14:29:35.552" v="416" actId="26606"/>
          <ac:cxnSpMkLst>
            <pc:docMk/>
            <pc:sldMk cId="1742021788" sldId="258"/>
            <ac:cxnSpMk id="9" creationId="{F64F9B95-9045-48D2-B9F3-2927E98F54AA}"/>
          </ac:cxnSpMkLst>
        </pc:cxnChg>
        <pc:cxnChg chg="add">
          <ac:chgData name="Josh Sutcliffe (Student)" userId="ad06cd26-c2f3-46d2-b6b3-e2d350aa8758" providerId="ADAL" clId="{884C9E02-67CB-D847-BF50-933DAEB0D036}" dt="2021-03-01T14:29:35.552" v="416" actId="26606"/>
          <ac:cxnSpMkLst>
            <pc:docMk/>
            <pc:sldMk cId="1742021788" sldId="258"/>
            <ac:cxnSpMk id="11" creationId="{085AA86F-6A4D-4BCB-A045-D992CDC2959B}"/>
          </ac:cxnSpMkLst>
        </pc:cxnChg>
        <pc:cxnChg chg="add">
          <ac:chgData name="Josh Sutcliffe (Student)" userId="ad06cd26-c2f3-46d2-b6b3-e2d350aa8758" providerId="ADAL" clId="{884C9E02-67CB-D847-BF50-933DAEB0D036}" dt="2021-03-01T14:29:35.552" v="416" actId="26606"/>
          <ac:cxnSpMkLst>
            <pc:docMk/>
            <pc:sldMk cId="1742021788" sldId="258"/>
            <ac:cxnSpMk id="17" creationId="{EE2E603F-4A95-4FE8-BB06-211DFD75DBEF}"/>
          </ac:cxnSpMkLst>
        </pc:cxnChg>
      </pc:sldChg>
      <pc:sldChg chg="addSp delSp modSp new mod setBg">
        <pc:chgData name="Josh Sutcliffe (Student)" userId="ad06cd26-c2f3-46d2-b6b3-e2d350aa8758" providerId="ADAL" clId="{884C9E02-67CB-D847-BF50-933DAEB0D036}" dt="2021-03-01T15:00:05.915" v="2721" actId="1076"/>
        <pc:sldMkLst>
          <pc:docMk/>
          <pc:sldMk cId="462522040" sldId="259"/>
        </pc:sldMkLst>
        <pc:spChg chg="mod">
          <ac:chgData name="Josh Sutcliffe (Student)" userId="ad06cd26-c2f3-46d2-b6b3-e2d350aa8758" providerId="ADAL" clId="{884C9E02-67CB-D847-BF50-933DAEB0D036}" dt="2021-03-01T14:30:33.327" v="431" actId="26606"/>
          <ac:spMkLst>
            <pc:docMk/>
            <pc:sldMk cId="462522040" sldId="259"/>
            <ac:spMk id="2" creationId="{68357779-2088-1B4F-9D20-FFF4AA98A009}"/>
          </ac:spMkLst>
        </pc:spChg>
        <pc:spChg chg="mod">
          <ac:chgData name="Josh Sutcliffe (Student)" userId="ad06cd26-c2f3-46d2-b6b3-e2d350aa8758" providerId="ADAL" clId="{884C9E02-67CB-D847-BF50-933DAEB0D036}" dt="2021-03-01T15:00:05.915" v="2721" actId="1076"/>
          <ac:spMkLst>
            <pc:docMk/>
            <pc:sldMk cId="462522040" sldId="259"/>
            <ac:spMk id="3" creationId="{33AC5FD6-63CA-8948-9244-8976F2F25B98}"/>
          </ac:spMkLst>
        </pc:spChg>
        <pc:spChg chg="add del">
          <ac:chgData name="Josh Sutcliffe (Student)" userId="ad06cd26-c2f3-46d2-b6b3-e2d350aa8758" providerId="ADAL" clId="{884C9E02-67CB-D847-BF50-933DAEB0D036}" dt="2021-03-01T14:30:33.320" v="430" actId="26606"/>
          <ac:spMkLst>
            <pc:docMk/>
            <pc:sldMk cId="462522040" sldId="259"/>
            <ac:spMk id="8" creationId="{6B3CA38D-7BB0-4D35-BE00-0F487660272C}"/>
          </ac:spMkLst>
        </pc:spChg>
        <pc:spChg chg="add">
          <ac:chgData name="Josh Sutcliffe (Student)" userId="ad06cd26-c2f3-46d2-b6b3-e2d350aa8758" providerId="ADAL" clId="{884C9E02-67CB-D847-BF50-933DAEB0D036}" dt="2021-03-01T14:30:33.327" v="431" actId="26606"/>
          <ac:spMkLst>
            <pc:docMk/>
            <pc:sldMk cId="462522040" sldId="259"/>
            <ac:spMk id="14" creationId="{5F710FDB-0919-493E-8539-8240C23F1EB2}"/>
          </ac:spMkLst>
        </pc:spChg>
        <pc:cxnChg chg="add del">
          <ac:chgData name="Josh Sutcliffe (Student)" userId="ad06cd26-c2f3-46d2-b6b3-e2d350aa8758" providerId="ADAL" clId="{884C9E02-67CB-D847-BF50-933DAEB0D036}" dt="2021-03-01T14:30:33.320" v="430" actId="26606"/>
          <ac:cxnSpMkLst>
            <pc:docMk/>
            <pc:sldMk cId="462522040" sldId="259"/>
            <ac:cxnSpMk id="10" creationId="{4514FD1B-A0BF-4C73-A68E-4B1F7299F6AE}"/>
          </ac:cxnSpMkLst>
        </pc:cxnChg>
        <pc:cxnChg chg="add del">
          <ac:chgData name="Josh Sutcliffe (Student)" userId="ad06cd26-c2f3-46d2-b6b3-e2d350aa8758" providerId="ADAL" clId="{884C9E02-67CB-D847-BF50-933DAEB0D036}" dt="2021-03-01T14:30:33.320" v="430" actId="26606"/>
          <ac:cxnSpMkLst>
            <pc:docMk/>
            <pc:sldMk cId="462522040" sldId="259"/>
            <ac:cxnSpMk id="12" creationId="{18B100A6-1EBC-40AB-BB7E-26807F3CFC31}"/>
          </ac:cxnSpMkLst>
        </pc:cxnChg>
        <pc:cxnChg chg="add">
          <ac:chgData name="Josh Sutcliffe (Student)" userId="ad06cd26-c2f3-46d2-b6b3-e2d350aa8758" providerId="ADAL" clId="{884C9E02-67CB-D847-BF50-933DAEB0D036}" dt="2021-03-01T14:30:33.327" v="431" actId="26606"/>
          <ac:cxnSpMkLst>
            <pc:docMk/>
            <pc:sldMk cId="462522040" sldId="259"/>
            <ac:cxnSpMk id="15" creationId="{033715A5-8048-453E-A44A-0F17BBB481A4}"/>
          </ac:cxnSpMkLst>
        </pc:cxnChg>
      </pc:sldChg>
      <pc:sldChg chg="modSp new mod">
        <pc:chgData name="Josh Sutcliffe (Student)" userId="ad06cd26-c2f3-46d2-b6b3-e2d350aa8758" providerId="ADAL" clId="{884C9E02-67CB-D847-BF50-933DAEB0D036}" dt="2021-03-01T14:49:15.353" v="1876" actId="27636"/>
        <pc:sldMkLst>
          <pc:docMk/>
          <pc:sldMk cId="1484086230" sldId="260"/>
        </pc:sldMkLst>
        <pc:spChg chg="mod">
          <ac:chgData name="Josh Sutcliffe (Student)" userId="ad06cd26-c2f3-46d2-b6b3-e2d350aa8758" providerId="ADAL" clId="{884C9E02-67CB-D847-BF50-933DAEB0D036}" dt="2021-03-01T14:42:31.227" v="1235" actId="20577"/>
          <ac:spMkLst>
            <pc:docMk/>
            <pc:sldMk cId="1484086230" sldId="260"/>
            <ac:spMk id="2" creationId="{34D04D74-62F4-1541-A4A6-1FDB458402B9}"/>
          </ac:spMkLst>
        </pc:spChg>
        <pc:spChg chg="mod">
          <ac:chgData name="Josh Sutcliffe (Student)" userId="ad06cd26-c2f3-46d2-b6b3-e2d350aa8758" providerId="ADAL" clId="{884C9E02-67CB-D847-BF50-933DAEB0D036}" dt="2021-03-01T14:49:15.353" v="1876" actId="27636"/>
          <ac:spMkLst>
            <pc:docMk/>
            <pc:sldMk cId="1484086230" sldId="260"/>
            <ac:spMk id="3" creationId="{D9A38345-B1B3-C145-BF3A-8EBA8DEA8CBB}"/>
          </ac:spMkLst>
        </pc:spChg>
      </pc:sldChg>
      <pc:sldChg chg="addSp delSp modSp new mod">
        <pc:chgData name="Josh Sutcliffe (Student)" userId="ad06cd26-c2f3-46d2-b6b3-e2d350aa8758" providerId="ADAL" clId="{884C9E02-67CB-D847-BF50-933DAEB0D036}" dt="2021-03-01T14:59:43.379" v="2720"/>
        <pc:sldMkLst>
          <pc:docMk/>
          <pc:sldMk cId="461004265" sldId="261"/>
        </pc:sldMkLst>
        <pc:spChg chg="mod">
          <ac:chgData name="Josh Sutcliffe (Student)" userId="ad06cd26-c2f3-46d2-b6b3-e2d350aa8758" providerId="ADAL" clId="{884C9E02-67CB-D847-BF50-933DAEB0D036}" dt="2021-03-01T14:49:45.241" v="1899" actId="20577"/>
          <ac:spMkLst>
            <pc:docMk/>
            <pc:sldMk cId="461004265" sldId="261"/>
            <ac:spMk id="2" creationId="{1C3C16D6-5C66-A544-8304-84A161342ACB}"/>
          </ac:spMkLst>
        </pc:spChg>
        <pc:spChg chg="mod">
          <ac:chgData name="Josh Sutcliffe (Student)" userId="ad06cd26-c2f3-46d2-b6b3-e2d350aa8758" providerId="ADAL" clId="{884C9E02-67CB-D847-BF50-933DAEB0D036}" dt="2021-03-01T14:59:21.840" v="2718" actId="20577"/>
          <ac:spMkLst>
            <pc:docMk/>
            <pc:sldMk cId="461004265" sldId="261"/>
            <ac:spMk id="3" creationId="{434B21BF-18B7-CD4B-85CB-6E0080CAD499}"/>
          </ac:spMkLst>
        </pc:spChg>
        <pc:spChg chg="add del mod">
          <ac:chgData name="Josh Sutcliffe (Student)" userId="ad06cd26-c2f3-46d2-b6b3-e2d350aa8758" providerId="ADAL" clId="{884C9E02-67CB-D847-BF50-933DAEB0D036}" dt="2021-03-01T14:59:43.379" v="2720"/>
          <ac:spMkLst>
            <pc:docMk/>
            <pc:sldMk cId="461004265" sldId="261"/>
            <ac:spMk id="4" creationId="{48F6571F-F10C-DC4A-B885-69D1C93B21A2}"/>
          </ac:spMkLst>
        </pc:spChg>
      </pc:sldChg>
      <pc:sldChg chg="addSp delSp modSp new mod setBg">
        <pc:chgData name="Josh Sutcliffe (Student)" userId="ad06cd26-c2f3-46d2-b6b3-e2d350aa8758" providerId="ADAL" clId="{884C9E02-67CB-D847-BF50-933DAEB0D036}" dt="2021-03-01T15:14:27.090" v="4271" actId="20577"/>
        <pc:sldMkLst>
          <pc:docMk/>
          <pc:sldMk cId="462389739" sldId="262"/>
        </pc:sldMkLst>
        <pc:spChg chg="mod">
          <ac:chgData name="Josh Sutcliffe (Student)" userId="ad06cd26-c2f3-46d2-b6b3-e2d350aa8758" providerId="ADAL" clId="{884C9E02-67CB-D847-BF50-933DAEB0D036}" dt="2021-03-01T15:02:07.534" v="2802" actId="14100"/>
          <ac:spMkLst>
            <pc:docMk/>
            <pc:sldMk cId="462389739" sldId="262"/>
            <ac:spMk id="2" creationId="{534B153B-5A41-E040-AD74-88CE39676F15}"/>
          </ac:spMkLst>
        </pc:spChg>
        <pc:spChg chg="add del">
          <ac:chgData name="Josh Sutcliffe (Student)" userId="ad06cd26-c2f3-46d2-b6b3-e2d350aa8758" providerId="ADAL" clId="{884C9E02-67CB-D847-BF50-933DAEB0D036}" dt="2021-03-01T15:01:08.266" v="2770" actId="26606"/>
          <ac:spMkLst>
            <pc:docMk/>
            <pc:sldMk cId="462389739" sldId="262"/>
            <ac:spMk id="3" creationId="{509DCE34-C834-1541-9EFA-CDD92C1E6B38}"/>
          </ac:spMkLst>
        </pc:spChg>
        <pc:spChg chg="add mod">
          <ac:chgData name="Josh Sutcliffe (Student)" userId="ad06cd26-c2f3-46d2-b6b3-e2d350aa8758" providerId="ADAL" clId="{884C9E02-67CB-D847-BF50-933DAEB0D036}" dt="2021-03-01T15:14:27.090" v="4271" actId="20577"/>
          <ac:spMkLst>
            <pc:docMk/>
            <pc:sldMk cId="462389739" sldId="262"/>
            <ac:spMk id="4" creationId="{07242161-6507-9B45-8CEC-EB5708BFA77D}"/>
          </ac:spMkLst>
        </pc:spChg>
        <pc:spChg chg="add del">
          <ac:chgData name="Josh Sutcliffe (Student)" userId="ad06cd26-c2f3-46d2-b6b3-e2d350aa8758" providerId="ADAL" clId="{884C9E02-67CB-D847-BF50-933DAEB0D036}" dt="2021-03-01T15:01:00.543" v="2763" actId="26606"/>
          <ac:spMkLst>
            <pc:docMk/>
            <pc:sldMk cId="462389739" sldId="262"/>
            <ac:spMk id="12" creationId="{DEF92653-5D6D-47E6-8744-0DAF76E049C4}"/>
          </ac:spMkLst>
        </pc:spChg>
        <pc:spChg chg="add del">
          <ac:chgData name="Josh Sutcliffe (Student)" userId="ad06cd26-c2f3-46d2-b6b3-e2d350aa8758" providerId="ADAL" clId="{884C9E02-67CB-D847-BF50-933DAEB0D036}" dt="2021-03-01T15:01:03.023" v="2765" actId="26606"/>
          <ac:spMkLst>
            <pc:docMk/>
            <pc:sldMk cId="462389739" sldId="262"/>
            <ac:spMk id="20" creationId="{DEF92653-5D6D-47E6-8744-0DAF76E049C4}"/>
          </ac:spMkLst>
        </pc:spChg>
        <pc:spChg chg="add del">
          <ac:chgData name="Josh Sutcliffe (Student)" userId="ad06cd26-c2f3-46d2-b6b3-e2d350aa8758" providerId="ADAL" clId="{884C9E02-67CB-D847-BF50-933DAEB0D036}" dt="2021-03-01T15:01:04.822" v="2767" actId="26606"/>
          <ac:spMkLst>
            <pc:docMk/>
            <pc:sldMk cId="462389739" sldId="262"/>
            <ac:spMk id="24" creationId="{5F710FDB-0919-493E-8539-8240C23F1EB2}"/>
          </ac:spMkLst>
        </pc:spChg>
        <pc:spChg chg="add del">
          <ac:chgData name="Josh Sutcliffe (Student)" userId="ad06cd26-c2f3-46d2-b6b3-e2d350aa8758" providerId="ADAL" clId="{884C9E02-67CB-D847-BF50-933DAEB0D036}" dt="2021-03-01T15:01:04.822" v="2767" actId="26606"/>
          <ac:spMkLst>
            <pc:docMk/>
            <pc:sldMk cId="462389739" sldId="262"/>
            <ac:spMk id="26" creationId="{509DCE34-C834-1541-9EFA-CDD92C1E6B38}"/>
          </ac:spMkLst>
        </pc:spChg>
        <pc:spChg chg="add del">
          <ac:chgData name="Josh Sutcliffe (Student)" userId="ad06cd26-c2f3-46d2-b6b3-e2d350aa8758" providerId="ADAL" clId="{884C9E02-67CB-D847-BF50-933DAEB0D036}" dt="2021-03-01T15:01:08.250" v="2769" actId="26606"/>
          <ac:spMkLst>
            <pc:docMk/>
            <pc:sldMk cId="462389739" sldId="262"/>
            <ac:spMk id="30" creationId="{DEF92653-5D6D-47E6-8744-0DAF76E049C4}"/>
          </ac:spMkLst>
        </pc:spChg>
        <pc:spChg chg="add del">
          <ac:chgData name="Josh Sutcliffe (Student)" userId="ad06cd26-c2f3-46d2-b6b3-e2d350aa8758" providerId="ADAL" clId="{884C9E02-67CB-D847-BF50-933DAEB0D036}" dt="2021-03-01T15:01:48.841" v="2785" actId="26606"/>
          <ac:spMkLst>
            <pc:docMk/>
            <pc:sldMk cId="462389739" sldId="262"/>
            <ac:spMk id="36" creationId="{DEF92653-5D6D-47E6-8744-0DAF76E049C4}"/>
          </ac:spMkLst>
        </pc:spChg>
        <pc:spChg chg="add">
          <ac:chgData name="Josh Sutcliffe (Student)" userId="ad06cd26-c2f3-46d2-b6b3-e2d350aa8758" providerId="ADAL" clId="{884C9E02-67CB-D847-BF50-933DAEB0D036}" dt="2021-03-01T15:01:48.841" v="2785" actId="26606"/>
          <ac:spMkLst>
            <pc:docMk/>
            <pc:sldMk cId="462389739" sldId="262"/>
            <ac:spMk id="47" creationId="{DEF92653-5D6D-47E6-8744-0DAF76E049C4}"/>
          </ac:spMkLst>
        </pc:spChg>
        <pc:cxnChg chg="add del">
          <ac:chgData name="Josh Sutcliffe (Student)" userId="ad06cd26-c2f3-46d2-b6b3-e2d350aa8758" providerId="ADAL" clId="{884C9E02-67CB-D847-BF50-933DAEB0D036}" dt="2021-03-01T15:01:00.543" v="2763" actId="26606"/>
          <ac:cxnSpMkLst>
            <pc:docMk/>
            <pc:sldMk cId="462389739" sldId="262"/>
            <ac:cxnSpMk id="8" creationId="{F64F9B95-9045-48D2-B9F3-2927E98F54AA}"/>
          </ac:cxnSpMkLst>
        </pc:cxnChg>
        <pc:cxnChg chg="add del">
          <ac:chgData name="Josh Sutcliffe (Student)" userId="ad06cd26-c2f3-46d2-b6b3-e2d350aa8758" providerId="ADAL" clId="{884C9E02-67CB-D847-BF50-933DAEB0D036}" dt="2021-03-01T15:01:00.543" v="2763" actId="26606"/>
          <ac:cxnSpMkLst>
            <pc:docMk/>
            <pc:sldMk cId="462389739" sldId="262"/>
            <ac:cxnSpMk id="10" creationId="{085AA86F-6A4D-4BCB-A045-D992CDC2959B}"/>
          </ac:cxnSpMkLst>
        </pc:cxnChg>
        <pc:cxnChg chg="add del">
          <ac:chgData name="Josh Sutcliffe (Student)" userId="ad06cd26-c2f3-46d2-b6b3-e2d350aa8758" providerId="ADAL" clId="{884C9E02-67CB-D847-BF50-933DAEB0D036}" dt="2021-03-01T15:01:00.543" v="2763" actId="26606"/>
          <ac:cxnSpMkLst>
            <pc:docMk/>
            <pc:sldMk cId="462389739" sldId="262"/>
            <ac:cxnSpMk id="14" creationId="{9CA98CE3-81A7-4FFE-A047-9AA65998D877}"/>
          </ac:cxnSpMkLst>
        </pc:cxnChg>
        <pc:cxnChg chg="add del">
          <ac:chgData name="Josh Sutcliffe (Student)" userId="ad06cd26-c2f3-46d2-b6b3-e2d350aa8758" providerId="ADAL" clId="{884C9E02-67CB-D847-BF50-933DAEB0D036}" dt="2021-03-01T15:01:00.543" v="2763" actId="26606"/>
          <ac:cxnSpMkLst>
            <pc:docMk/>
            <pc:sldMk cId="462389739" sldId="262"/>
            <ac:cxnSpMk id="16" creationId="{18D91C2B-BDB9-49BE-9C44-E0CFE597ABFE}"/>
          </ac:cxnSpMkLst>
        </pc:cxnChg>
        <pc:cxnChg chg="add del">
          <ac:chgData name="Josh Sutcliffe (Student)" userId="ad06cd26-c2f3-46d2-b6b3-e2d350aa8758" providerId="ADAL" clId="{884C9E02-67CB-D847-BF50-933DAEB0D036}" dt="2021-03-01T15:01:03.023" v="2765" actId="26606"/>
          <ac:cxnSpMkLst>
            <pc:docMk/>
            <pc:sldMk cId="462389739" sldId="262"/>
            <ac:cxnSpMk id="18" creationId="{F64F9B95-9045-48D2-B9F3-2927E98F54AA}"/>
          </ac:cxnSpMkLst>
        </pc:cxnChg>
        <pc:cxnChg chg="add del">
          <ac:chgData name="Josh Sutcliffe (Student)" userId="ad06cd26-c2f3-46d2-b6b3-e2d350aa8758" providerId="ADAL" clId="{884C9E02-67CB-D847-BF50-933DAEB0D036}" dt="2021-03-01T15:01:03.023" v="2765" actId="26606"/>
          <ac:cxnSpMkLst>
            <pc:docMk/>
            <pc:sldMk cId="462389739" sldId="262"/>
            <ac:cxnSpMk id="19" creationId="{085AA86F-6A4D-4BCB-A045-D992CDC2959B}"/>
          </ac:cxnSpMkLst>
        </pc:cxnChg>
        <pc:cxnChg chg="add del">
          <ac:chgData name="Josh Sutcliffe (Student)" userId="ad06cd26-c2f3-46d2-b6b3-e2d350aa8758" providerId="ADAL" clId="{884C9E02-67CB-D847-BF50-933DAEB0D036}" dt="2021-03-01T15:01:03.023" v="2765" actId="26606"/>
          <ac:cxnSpMkLst>
            <pc:docMk/>
            <pc:sldMk cId="462389739" sldId="262"/>
            <ac:cxnSpMk id="21" creationId="{21A926A9-9B62-48DD-A56E-C2E86029C28E}"/>
          </ac:cxnSpMkLst>
        </pc:cxnChg>
        <pc:cxnChg chg="add del">
          <ac:chgData name="Josh Sutcliffe (Student)" userId="ad06cd26-c2f3-46d2-b6b3-e2d350aa8758" providerId="ADAL" clId="{884C9E02-67CB-D847-BF50-933DAEB0D036}" dt="2021-03-01T15:01:03.023" v="2765" actId="26606"/>
          <ac:cxnSpMkLst>
            <pc:docMk/>
            <pc:sldMk cId="462389739" sldId="262"/>
            <ac:cxnSpMk id="22" creationId="{F1D0CB6C-6FF5-4985-B4B9-2C276BBBFE2B}"/>
          </ac:cxnSpMkLst>
        </pc:cxnChg>
        <pc:cxnChg chg="add del">
          <ac:chgData name="Josh Sutcliffe (Student)" userId="ad06cd26-c2f3-46d2-b6b3-e2d350aa8758" providerId="ADAL" clId="{884C9E02-67CB-D847-BF50-933DAEB0D036}" dt="2021-03-01T15:01:04.822" v="2767" actId="26606"/>
          <ac:cxnSpMkLst>
            <pc:docMk/>
            <pc:sldMk cId="462389739" sldId="262"/>
            <ac:cxnSpMk id="25" creationId="{057DD543-A5CD-4348-8624-8B4E57DB5F80}"/>
          </ac:cxnSpMkLst>
        </pc:cxnChg>
        <pc:cxnChg chg="add del">
          <ac:chgData name="Josh Sutcliffe (Student)" userId="ad06cd26-c2f3-46d2-b6b3-e2d350aa8758" providerId="ADAL" clId="{884C9E02-67CB-D847-BF50-933DAEB0D036}" dt="2021-03-01T15:01:08.250" v="2769" actId="26606"/>
          <ac:cxnSpMkLst>
            <pc:docMk/>
            <pc:sldMk cId="462389739" sldId="262"/>
            <ac:cxnSpMk id="28" creationId="{F64F9B95-9045-48D2-B9F3-2927E98F54AA}"/>
          </ac:cxnSpMkLst>
        </pc:cxnChg>
        <pc:cxnChg chg="add del">
          <ac:chgData name="Josh Sutcliffe (Student)" userId="ad06cd26-c2f3-46d2-b6b3-e2d350aa8758" providerId="ADAL" clId="{884C9E02-67CB-D847-BF50-933DAEB0D036}" dt="2021-03-01T15:01:08.250" v="2769" actId="26606"/>
          <ac:cxnSpMkLst>
            <pc:docMk/>
            <pc:sldMk cId="462389739" sldId="262"/>
            <ac:cxnSpMk id="29" creationId="{085AA86F-6A4D-4BCB-A045-D992CDC2959B}"/>
          </ac:cxnSpMkLst>
        </pc:cxnChg>
        <pc:cxnChg chg="add del">
          <ac:chgData name="Josh Sutcliffe (Student)" userId="ad06cd26-c2f3-46d2-b6b3-e2d350aa8758" providerId="ADAL" clId="{884C9E02-67CB-D847-BF50-933DAEB0D036}" dt="2021-03-01T15:01:08.250" v="2769" actId="26606"/>
          <ac:cxnSpMkLst>
            <pc:docMk/>
            <pc:sldMk cId="462389739" sldId="262"/>
            <ac:cxnSpMk id="31" creationId="{21A926A9-9B62-48DD-A56E-C2E86029C28E}"/>
          </ac:cxnSpMkLst>
        </pc:cxnChg>
        <pc:cxnChg chg="add del">
          <ac:chgData name="Josh Sutcliffe (Student)" userId="ad06cd26-c2f3-46d2-b6b3-e2d350aa8758" providerId="ADAL" clId="{884C9E02-67CB-D847-BF50-933DAEB0D036}" dt="2021-03-01T15:01:08.250" v="2769" actId="26606"/>
          <ac:cxnSpMkLst>
            <pc:docMk/>
            <pc:sldMk cId="462389739" sldId="262"/>
            <ac:cxnSpMk id="32" creationId="{F1D0CB6C-6FF5-4985-B4B9-2C276BBBFE2B}"/>
          </ac:cxnSpMkLst>
        </pc:cxnChg>
        <pc:cxnChg chg="add del">
          <ac:chgData name="Josh Sutcliffe (Student)" userId="ad06cd26-c2f3-46d2-b6b3-e2d350aa8758" providerId="ADAL" clId="{884C9E02-67CB-D847-BF50-933DAEB0D036}" dt="2021-03-01T15:01:48.841" v="2785" actId="26606"/>
          <ac:cxnSpMkLst>
            <pc:docMk/>
            <pc:sldMk cId="462389739" sldId="262"/>
            <ac:cxnSpMk id="34" creationId="{F64F9B95-9045-48D2-B9F3-2927E98F54AA}"/>
          </ac:cxnSpMkLst>
        </pc:cxnChg>
        <pc:cxnChg chg="add del">
          <ac:chgData name="Josh Sutcliffe (Student)" userId="ad06cd26-c2f3-46d2-b6b3-e2d350aa8758" providerId="ADAL" clId="{884C9E02-67CB-D847-BF50-933DAEB0D036}" dt="2021-03-01T15:01:48.841" v="2785" actId="26606"/>
          <ac:cxnSpMkLst>
            <pc:docMk/>
            <pc:sldMk cId="462389739" sldId="262"/>
            <ac:cxnSpMk id="35" creationId="{085AA86F-6A4D-4BCB-A045-D992CDC2959B}"/>
          </ac:cxnSpMkLst>
        </pc:cxnChg>
        <pc:cxnChg chg="add del">
          <ac:chgData name="Josh Sutcliffe (Student)" userId="ad06cd26-c2f3-46d2-b6b3-e2d350aa8758" providerId="ADAL" clId="{884C9E02-67CB-D847-BF50-933DAEB0D036}" dt="2021-03-01T15:01:48.841" v="2785" actId="26606"/>
          <ac:cxnSpMkLst>
            <pc:docMk/>
            <pc:sldMk cId="462389739" sldId="262"/>
            <ac:cxnSpMk id="37" creationId="{9CA98CE3-81A7-4FFE-A047-9AA65998D877}"/>
          </ac:cxnSpMkLst>
        </pc:cxnChg>
        <pc:cxnChg chg="add del">
          <ac:chgData name="Josh Sutcliffe (Student)" userId="ad06cd26-c2f3-46d2-b6b3-e2d350aa8758" providerId="ADAL" clId="{884C9E02-67CB-D847-BF50-933DAEB0D036}" dt="2021-03-01T15:01:48.841" v="2785" actId="26606"/>
          <ac:cxnSpMkLst>
            <pc:docMk/>
            <pc:sldMk cId="462389739" sldId="262"/>
            <ac:cxnSpMk id="38" creationId="{18D91C2B-BDB9-49BE-9C44-E0CFE597ABFE}"/>
          </ac:cxnSpMkLst>
        </pc:cxnChg>
        <pc:cxnChg chg="add">
          <ac:chgData name="Josh Sutcliffe (Student)" userId="ad06cd26-c2f3-46d2-b6b3-e2d350aa8758" providerId="ADAL" clId="{884C9E02-67CB-D847-BF50-933DAEB0D036}" dt="2021-03-01T15:01:48.841" v="2785" actId="26606"/>
          <ac:cxnSpMkLst>
            <pc:docMk/>
            <pc:sldMk cId="462389739" sldId="262"/>
            <ac:cxnSpMk id="43" creationId="{F64F9B95-9045-48D2-B9F3-2927E98F54AA}"/>
          </ac:cxnSpMkLst>
        </pc:cxnChg>
        <pc:cxnChg chg="add">
          <ac:chgData name="Josh Sutcliffe (Student)" userId="ad06cd26-c2f3-46d2-b6b3-e2d350aa8758" providerId="ADAL" clId="{884C9E02-67CB-D847-BF50-933DAEB0D036}" dt="2021-03-01T15:01:48.841" v="2785" actId="26606"/>
          <ac:cxnSpMkLst>
            <pc:docMk/>
            <pc:sldMk cId="462389739" sldId="262"/>
            <ac:cxnSpMk id="45" creationId="{085AA86F-6A4D-4BCB-A045-D992CDC2959B}"/>
          </ac:cxnSpMkLst>
        </pc:cxnChg>
        <pc:cxnChg chg="add">
          <ac:chgData name="Josh Sutcliffe (Student)" userId="ad06cd26-c2f3-46d2-b6b3-e2d350aa8758" providerId="ADAL" clId="{884C9E02-67CB-D847-BF50-933DAEB0D036}" dt="2021-03-01T15:01:48.841" v="2785" actId="26606"/>
          <ac:cxnSpMkLst>
            <pc:docMk/>
            <pc:sldMk cId="462389739" sldId="262"/>
            <ac:cxnSpMk id="49" creationId="{21A926A9-9B62-48DD-A56E-C2E86029C28E}"/>
          </ac:cxnSpMkLst>
        </pc:cxnChg>
      </pc:sldChg>
      <pc:sldChg chg="modSp new mod">
        <pc:chgData name="Josh Sutcliffe (Student)" userId="ad06cd26-c2f3-46d2-b6b3-e2d350aa8758" providerId="ADAL" clId="{884C9E02-67CB-D847-BF50-933DAEB0D036}" dt="2021-03-01T15:20:41.818" v="4287" actId="20577"/>
        <pc:sldMkLst>
          <pc:docMk/>
          <pc:sldMk cId="1761899636" sldId="263"/>
        </pc:sldMkLst>
        <pc:spChg chg="mod">
          <ac:chgData name="Josh Sutcliffe (Student)" userId="ad06cd26-c2f3-46d2-b6b3-e2d350aa8758" providerId="ADAL" clId="{884C9E02-67CB-D847-BF50-933DAEB0D036}" dt="2021-03-01T15:15:56.917" v="4284" actId="20577"/>
          <ac:spMkLst>
            <pc:docMk/>
            <pc:sldMk cId="1761899636" sldId="263"/>
            <ac:spMk id="2" creationId="{398BE587-E47C-0A4F-B31B-75E80DF0C95C}"/>
          </ac:spMkLst>
        </pc:spChg>
        <pc:spChg chg="mod">
          <ac:chgData name="Josh Sutcliffe (Student)" userId="ad06cd26-c2f3-46d2-b6b3-e2d350aa8758" providerId="ADAL" clId="{884C9E02-67CB-D847-BF50-933DAEB0D036}" dt="2021-03-01T15:20:41.818" v="4287" actId="20577"/>
          <ac:spMkLst>
            <pc:docMk/>
            <pc:sldMk cId="1761899636" sldId="263"/>
            <ac:spMk id="3" creationId="{7BC73407-C2BF-F144-B78D-00DC4E7845E0}"/>
          </ac:spMkLst>
        </pc:spChg>
      </pc:sldChg>
      <pc:sldChg chg="addSp delSp modSp new mod setBg">
        <pc:chgData name="Josh Sutcliffe (Student)" userId="ad06cd26-c2f3-46d2-b6b3-e2d350aa8758" providerId="ADAL" clId="{884C9E02-67CB-D847-BF50-933DAEB0D036}" dt="2021-03-01T15:33:02.306" v="4983" actId="1076"/>
        <pc:sldMkLst>
          <pc:docMk/>
          <pc:sldMk cId="1215737808" sldId="264"/>
        </pc:sldMkLst>
        <pc:spChg chg="mod">
          <ac:chgData name="Josh Sutcliffe (Student)" userId="ad06cd26-c2f3-46d2-b6b3-e2d350aa8758" providerId="ADAL" clId="{884C9E02-67CB-D847-BF50-933DAEB0D036}" dt="2021-03-01T15:28:10.935" v="4908" actId="1076"/>
          <ac:spMkLst>
            <pc:docMk/>
            <pc:sldMk cId="1215737808" sldId="264"/>
            <ac:spMk id="2" creationId="{5CEF5863-A6F6-C34F-A818-73C1C8445A3E}"/>
          </ac:spMkLst>
        </pc:spChg>
        <pc:spChg chg="del">
          <ac:chgData name="Josh Sutcliffe (Student)" userId="ad06cd26-c2f3-46d2-b6b3-e2d350aa8758" providerId="ADAL" clId="{884C9E02-67CB-D847-BF50-933DAEB0D036}" dt="2021-03-01T15:23:05.983" v="4319" actId="26606"/>
          <ac:spMkLst>
            <pc:docMk/>
            <pc:sldMk cId="1215737808" sldId="264"/>
            <ac:spMk id="3" creationId="{60AF1101-EB94-E744-86B5-2A1070021EC2}"/>
          </ac:spMkLst>
        </pc:spChg>
        <pc:spChg chg="add mod ord">
          <ac:chgData name="Josh Sutcliffe (Student)" userId="ad06cd26-c2f3-46d2-b6b3-e2d350aa8758" providerId="ADAL" clId="{884C9E02-67CB-D847-BF50-933DAEB0D036}" dt="2021-03-01T15:28:51.604" v="4919" actId="113"/>
          <ac:spMkLst>
            <pc:docMk/>
            <pc:sldMk cId="1215737808" sldId="264"/>
            <ac:spMk id="4" creationId="{E2D25EAD-D6C5-3843-881C-39F99CAF43CD}"/>
          </ac:spMkLst>
        </pc:spChg>
        <pc:spChg chg="add mod">
          <ac:chgData name="Josh Sutcliffe (Student)" userId="ad06cd26-c2f3-46d2-b6b3-e2d350aa8758" providerId="ADAL" clId="{884C9E02-67CB-D847-BF50-933DAEB0D036}" dt="2021-03-01T15:33:02.306" v="4983" actId="1076"/>
          <ac:spMkLst>
            <pc:docMk/>
            <pc:sldMk cId="1215737808" sldId="264"/>
            <ac:spMk id="5" creationId="{6B3FBA10-F9AC-994C-8F85-EDAB0BF907AB}"/>
          </ac:spMkLst>
        </pc:spChg>
        <pc:spChg chg="add del">
          <ac:chgData name="Josh Sutcliffe (Student)" userId="ad06cd26-c2f3-46d2-b6b3-e2d350aa8758" providerId="ADAL" clId="{884C9E02-67CB-D847-BF50-933DAEB0D036}" dt="2021-03-01T15:27:03.867" v="4778" actId="26606"/>
          <ac:spMkLst>
            <pc:docMk/>
            <pc:sldMk cId="1215737808" sldId="264"/>
            <ac:spMk id="12" creationId="{DEF92653-5D6D-47E6-8744-0DAF76E049C4}"/>
          </ac:spMkLst>
        </pc:spChg>
        <pc:spChg chg="add">
          <ac:chgData name="Josh Sutcliffe (Student)" userId="ad06cd26-c2f3-46d2-b6b3-e2d350aa8758" providerId="ADAL" clId="{884C9E02-67CB-D847-BF50-933DAEB0D036}" dt="2021-03-01T15:27:03.867" v="4778" actId="26606"/>
          <ac:spMkLst>
            <pc:docMk/>
            <pc:sldMk cId="1215737808" sldId="264"/>
            <ac:spMk id="25" creationId="{33E93247-6229-44AB-A550-739E971E690B}"/>
          </ac:spMkLst>
        </pc:spChg>
        <pc:cxnChg chg="add del">
          <ac:chgData name="Josh Sutcliffe (Student)" userId="ad06cd26-c2f3-46d2-b6b3-e2d350aa8758" providerId="ADAL" clId="{884C9E02-67CB-D847-BF50-933DAEB0D036}" dt="2021-03-01T15:27:03.867" v="4778" actId="26606"/>
          <ac:cxnSpMkLst>
            <pc:docMk/>
            <pc:sldMk cId="1215737808" sldId="264"/>
            <ac:cxnSpMk id="8" creationId="{F64F9B95-9045-48D2-B9F3-2927E98F54AA}"/>
          </ac:cxnSpMkLst>
        </pc:cxnChg>
        <pc:cxnChg chg="add del">
          <ac:chgData name="Josh Sutcliffe (Student)" userId="ad06cd26-c2f3-46d2-b6b3-e2d350aa8758" providerId="ADAL" clId="{884C9E02-67CB-D847-BF50-933DAEB0D036}" dt="2021-03-01T15:27:03.867" v="4778" actId="26606"/>
          <ac:cxnSpMkLst>
            <pc:docMk/>
            <pc:sldMk cId="1215737808" sldId="264"/>
            <ac:cxnSpMk id="10" creationId="{085AA86F-6A4D-4BCB-A045-D992CDC2959B}"/>
          </ac:cxnSpMkLst>
        </pc:cxnChg>
        <pc:cxnChg chg="add del">
          <ac:chgData name="Josh Sutcliffe (Student)" userId="ad06cd26-c2f3-46d2-b6b3-e2d350aa8758" providerId="ADAL" clId="{884C9E02-67CB-D847-BF50-933DAEB0D036}" dt="2021-03-01T15:27:03.867" v="4778" actId="26606"/>
          <ac:cxnSpMkLst>
            <pc:docMk/>
            <pc:sldMk cId="1215737808" sldId="264"/>
            <ac:cxnSpMk id="14" creationId="{21A926A9-9B62-48DD-A56E-C2E86029C28E}"/>
          </ac:cxnSpMkLst>
        </pc:cxnChg>
        <pc:cxnChg chg="add del">
          <ac:chgData name="Josh Sutcliffe (Student)" userId="ad06cd26-c2f3-46d2-b6b3-e2d350aa8758" providerId="ADAL" clId="{884C9E02-67CB-D847-BF50-933DAEB0D036}" dt="2021-03-01T15:27:03.867" v="4778" actId="26606"/>
          <ac:cxnSpMkLst>
            <pc:docMk/>
            <pc:sldMk cId="1215737808" sldId="264"/>
            <ac:cxnSpMk id="16" creationId="{F1D0CB6C-6FF5-4985-B4B9-2C276BBBFE2B}"/>
          </ac:cxnSpMkLst>
        </pc:cxnChg>
        <pc:cxnChg chg="add">
          <ac:chgData name="Josh Sutcliffe (Student)" userId="ad06cd26-c2f3-46d2-b6b3-e2d350aa8758" providerId="ADAL" clId="{884C9E02-67CB-D847-BF50-933DAEB0D036}" dt="2021-03-01T15:27:03.867" v="4778" actId="26606"/>
          <ac:cxnSpMkLst>
            <pc:docMk/>
            <pc:sldMk cId="1215737808" sldId="264"/>
            <ac:cxnSpMk id="21" creationId="{F64F9B95-9045-48D2-B9F3-2927E98F54AA}"/>
          </ac:cxnSpMkLst>
        </pc:cxnChg>
        <pc:cxnChg chg="add">
          <ac:chgData name="Josh Sutcliffe (Student)" userId="ad06cd26-c2f3-46d2-b6b3-e2d350aa8758" providerId="ADAL" clId="{884C9E02-67CB-D847-BF50-933DAEB0D036}" dt="2021-03-01T15:27:03.867" v="4778" actId="26606"/>
          <ac:cxnSpMkLst>
            <pc:docMk/>
            <pc:sldMk cId="1215737808" sldId="264"/>
            <ac:cxnSpMk id="23" creationId="{085AA86F-6A4D-4BCB-A045-D992CDC2959B}"/>
          </ac:cxnSpMkLst>
        </pc:cxnChg>
        <pc:cxnChg chg="add">
          <ac:chgData name="Josh Sutcliffe (Student)" userId="ad06cd26-c2f3-46d2-b6b3-e2d350aa8758" providerId="ADAL" clId="{884C9E02-67CB-D847-BF50-933DAEB0D036}" dt="2021-03-01T15:27:03.867" v="4778" actId="26606"/>
          <ac:cxnSpMkLst>
            <pc:docMk/>
            <pc:sldMk cId="1215737808" sldId="264"/>
            <ac:cxnSpMk id="27" creationId="{EE2E603F-4A95-4FE8-BB06-211DFD75DBEF}"/>
          </ac:cxnSpMkLst>
        </pc:cxnChg>
        <pc:cxnChg chg="add">
          <ac:chgData name="Josh Sutcliffe (Student)" userId="ad06cd26-c2f3-46d2-b6b3-e2d350aa8758" providerId="ADAL" clId="{884C9E02-67CB-D847-BF50-933DAEB0D036}" dt="2021-03-01T15:27:03.867" v="4778" actId="26606"/>
          <ac:cxnSpMkLst>
            <pc:docMk/>
            <pc:sldMk cId="1215737808" sldId="264"/>
            <ac:cxnSpMk id="29" creationId="{2CF06E40-3ECB-4820-95B5-8A70B07D4B47}"/>
          </ac:cxnSpMkLst>
        </pc:cxnChg>
      </pc:sldChg>
      <pc:sldChg chg="addSp delSp modSp new mod setBg">
        <pc:chgData name="Josh Sutcliffe (Student)" userId="ad06cd26-c2f3-46d2-b6b3-e2d350aa8758" providerId="ADAL" clId="{884C9E02-67CB-D847-BF50-933DAEB0D036}" dt="2021-03-01T15:35:36.595" v="4998" actId="26606"/>
        <pc:sldMkLst>
          <pc:docMk/>
          <pc:sldMk cId="1776505696" sldId="265"/>
        </pc:sldMkLst>
        <pc:spChg chg="mod">
          <ac:chgData name="Josh Sutcliffe (Student)" userId="ad06cd26-c2f3-46d2-b6b3-e2d350aa8758" providerId="ADAL" clId="{884C9E02-67CB-D847-BF50-933DAEB0D036}" dt="2021-03-01T15:35:36.595" v="4998" actId="26606"/>
          <ac:spMkLst>
            <pc:docMk/>
            <pc:sldMk cId="1776505696" sldId="265"/>
            <ac:spMk id="2" creationId="{FDA0F9B3-9947-3B45-803B-BB4DFB74734D}"/>
          </ac:spMkLst>
        </pc:spChg>
        <pc:spChg chg="del">
          <ac:chgData name="Josh Sutcliffe (Student)" userId="ad06cd26-c2f3-46d2-b6b3-e2d350aa8758" providerId="ADAL" clId="{884C9E02-67CB-D847-BF50-933DAEB0D036}" dt="2021-03-01T15:35:22.516" v="4996" actId="478"/>
          <ac:spMkLst>
            <pc:docMk/>
            <pc:sldMk cId="1776505696" sldId="265"/>
            <ac:spMk id="3" creationId="{B358B79D-8F40-A945-820E-7B1A3A91E209}"/>
          </ac:spMkLst>
        </pc:spChg>
        <pc:spChg chg="add">
          <ac:chgData name="Josh Sutcliffe (Student)" userId="ad06cd26-c2f3-46d2-b6b3-e2d350aa8758" providerId="ADAL" clId="{884C9E02-67CB-D847-BF50-933DAEB0D036}" dt="2021-03-01T15:35:36.595" v="4998" actId="26606"/>
          <ac:spMkLst>
            <pc:docMk/>
            <pc:sldMk cId="1776505696" sldId="265"/>
            <ac:spMk id="12" creationId="{33E93247-6229-44AB-A550-739E971E690B}"/>
          </ac:spMkLst>
        </pc:spChg>
        <pc:picChg chg="add">
          <ac:chgData name="Josh Sutcliffe (Student)" userId="ad06cd26-c2f3-46d2-b6b3-e2d350aa8758" providerId="ADAL" clId="{884C9E02-67CB-D847-BF50-933DAEB0D036}" dt="2021-03-01T15:35:36.595" v="4998" actId="26606"/>
          <ac:picMkLst>
            <pc:docMk/>
            <pc:sldMk cId="1776505696" sldId="265"/>
            <ac:picMk id="4" creationId="{DFD404BD-137A-4222-8762-CC42F33115BB}"/>
          </ac:picMkLst>
        </pc:picChg>
        <pc:cxnChg chg="add">
          <ac:chgData name="Josh Sutcliffe (Student)" userId="ad06cd26-c2f3-46d2-b6b3-e2d350aa8758" providerId="ADAL" clId="{884C9E02-67CB-D847-BF50-933DAEB0D036}" dt="2021-03-01T15:35:36.595" v="4998" actId="26606"/>
          <ac:cxnSpMkLst>
            <pc:docMk/>
            <pc:sldMk cId="1776505696" sldId="265"/>
            <ac:cxnSpMk id="8" creationId="{F64F9B95-9045-48D2-B9F3-2927E98F54AA}"/>
          </ac:cxnSpMkLst>
        </pc:cxnChg>
        <pc:cxnChg chg="add">
          <ac:chgData name="Josh Sutcliffe (Student)" userId="ad06cd26-c2f3-46d2-b6b3-e2d350aa8758" providerId="ADAL" clId="{884C9E02-67CB-D847-BF50-933DAEB0D036}" dt="2021-03-01T15:35:36.595" v="4998" actId="26606"/>
          <ac:cxnSpMkLst>
            <pc:docMk/>
            <pc:sldMk cId="1776505696" sldId="265"/>
            <ac:cxnSpMk id="10" creationId="{085AA86F-6A4D-4BCB-A045-D992CDC2959B}"/>
          </ac:cxnSpMkLst>
        </pc:cxnChg>
        <pc:cxnChg chg="add">
          <ac:chgData name="Josh Sutcliffe (Student)" userId="ad06cd26-c2f3-46d2-b6b3-e2d350aa8758" providerId="ADAL" clId="{884C9E02-67CB-D847-BF50-933DAEB0D036}" dt="2021-03-01T15:35:36.595" v="4998" actId="26606"/>
          <ac:cxnSpMkLst>
            <pc:docMk/>
            <pc:sldMk cId="1776505696" sldId="265"/>
            <ac:cxnSpMk id="14" creationId="{EE2E603F-4A95-4FE8-BB06-211DFD75DBEF}"/>
          </ac:cxnSpMkLst>
        </pc:cxnChg>
        <pc:cxnChg chg="add">
          <ac:chgData name="Josh Sutcliffe (Student)" userId="ad06cd26-c2f3-46d2-b6b3-e2d350aa8758" providerId="ADAL" clId="{884C9E02-67CB-D847-BF50-933DAEB0D036}" dt="2021-03-01T15:35:36.595" v="4998" actId="26606"/>
          <ac:cxnSpMkLst>
            <pc:docMk/>
            <pc:sldMk cId="1776505696" sldId="265"/>
            <ac:cxnSpMk id="16" creationId="{2CF06E40-3ECB-4820-95B5-8A70B07D4B47}"/>
          </ac:cxnSpMkLst>
        </pc:cxnChg>
      </pc:sldChg>
      <pc:sldMasterChg chg="add del addSldLayout delSldLayout">
        <pc:chgData name="Josh Sutcliffe (Student)" userId="ad06cd26-c2f3-46d2-b6b3-e2d350aa8758" providerId="ADAL" clId="{884C9E02-67CB-D847-BF50-933DAEB0D036}" dt="2021-03-01T14:25:00.476" v="62" actId="26606"/>
        <pc:sldMasterMkLst>
          <pc:docMk/>
          <pc:sldMasterMk cId="2738169153" sldId="2147483648"/>
        </pc:sldMasterMkLst>
        <pc:sldLayoutChg chg="add del">
          <pc:chgData name="Josh Sutcliffe (Student)" userId="ad06cd26-c2f3-46d2-b6b3-e2d350aa8758" providerId="ADAL" clId="{884C9E02-67CB-D847-BF50-933DAEB0D036}" dt="2021-03-01T14:25:00.476" v="62" actId="26606"/>
          <pc:sldLayoutMkLst>
            <pc:docMk/>
            <pc:sldMasterMk cId="2738169153" sldId="2147483648"/>
            <pc:sldLayoutMk cId="1251983423" sldId="2147483649"/>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3358197698" sldId="2147483650"/>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2788111804" sldId="2147483651"/>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3208181543" sldId="2147483652"/>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1488342238" sldId="2147483653"/>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1220702355" sldId="2147483654"/>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225260983" sldId="2147483655"/>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2395888125" sldId="2147483656"/>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1978855770" sldId="2147483657"/>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2285586216" sldId="2147483658"/>
          </pc:sldLayoutMkLst>
        </pc:sldLayoutChg>
        <pc:sldLayoutChg chg="add del">
          <pc:chgData name="Josh Sutcliffe (Student)" userId="ad06cd26-c2f3-46d2-b6b3-e2d350aa8758" providerId="ADAL" clId="{884C9E02-67CB-D847-BF50-933DAEB0D036}" dt="2021-03-01T14:25:00.476" v="62" actId="26606"/>
          <pc:sldLayoutMkLst>
            <pc:docMk/>
            <pc:sldMasterMk cId="2738169153" sldId="2147483648"/>
            <pc:sldLayoutMk cId="411991062" sldId="2147483659"/>
          </pc:sldLayoutMkLst>
        </pc:sldLayoutChg>
      </pc:sldMasterChg>
      <pc:sldMasterChg chg="add del replId addSldLayout delSldLayout">
        <pc:chgData name="Josh Sutcliffe (Student)" userId="ad06cd26-c2f3-46d2-b6b3-e2d350aa8758" providerId="ADAL" clId="{884C9E02-67CB-D847-BF50-933DAEB0D036}" dt="2021-03-01T14:24:48.522" v="59" actId="26606"/>
        <pc:sldMasterMkLst>
          <pc:docMk/>
          <pc:sldMasterMk cId="1253724621" sldId="2147483660"/>
        </pc:sldMasterMkLst>
        <pc:sldLayoutChg chg="add del">
          <pc:chgData name="Josh Sutcliffe (Student)" userId="ad06cd26-c2f3-46d2-b6b3-e2d350aa8758" providerId="ADAL" clId="{884C9E02-67CB-D847-BF50-933DAEB0D036}" dt="2021-03-01T14:24:48.522" v="59" actId="26606"/>
          <pc:sldLayoutMkLst>
            <pc:docMk/>
            <pc:sldMasterMk cId="1253724621" sldId="2147483660"/>
            <pc:sldLayoutMk cId="4070665348" sldId="2147483661"/>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561080012" sldId="2147483662"/>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3511224886" sldId="2147483663"/>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1385783065" sldId="2147483664"/>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1485636437" sldId="2147483665"/>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2689592497" sldId="2147483666"/>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571659589" sldId="2147483667"/>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988391094" sldId="2147483668"/>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1028716020" sldId="2147483669"/>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1669420580" sldId="2147483670"/>
          </pc:sldLayoutMkLst>
        </pc:sldLayoutChg>
        <pc:sldLayoutChg chg="add del replId">
          <pc:chgData name="Josh Sutcliffe (Student)" userId="ad06cd26-c2f3-46d2-b6b3-e2d350aa8758" providerId="ADAL" clId="{884C9E02-67CB-D847-BF50-933DAEB0D036}" dt="2021-03-01T14:24:48.522" v="59" actId="26606"/>
          <pc:sldLayoutMkLst>
            <pc:docMk/>
            <pc:sldMasterMk cId="1253724621" sldId="2147483660"/>
            <pc:sldLayoutMk cId="2681310804" sldId="2147483671"/>
          </pc:sldLayoutMkLst>
        </pc:sldLayoutChg>
      </pc:sldMasterChg>
      <pc:sldMasterChg chg="add del addSldLayout delSldLayout">
        <pc:chgData name="Josh Sutcliffe (Student)" userId="ad06cd26-c2f3-46d2-b6b3-e2d350aa8758" providerId="ADAL" clId="{884C9E02-67CB-D847-BF50-933DAEB0D036}" dt="2021-03-01T14:25:53.299" v="77" actId="26606"/>
        <pc:sldMasterMkLst>
          <pc:docMk/>
          <pc:sldMasterMk cId="2279988456" sldId="2147483673"/>
        </pc:sldMasterMkLst>
        <pc:sldLayoutChg chg="add del">
          <pc:chgData name="Josh Sutcliffe (Student)" userId="ad06cd26-c2f3-46d2-b6b3-e2d350aa8758" providerId="ADAL" clId="{884C9E02-67CB-D847-BF50-933DAEB0D036}" dt="2021-03-01T14:25:53.299" v="77" actId="26606"/>
          <pc:sldLayoutMkLst>
            <pc:docMk/>
            <pc:sldMasterMk cId="2279988456" sldId="2147483673"/>
            <pc:sldLayoutMk cId="2174795329" sldId="2147483662"/>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3971508740" sldId="2147483663"/>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10934681" sldId="2147483664"/>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3676063397" sldId="2147483665"/>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2889598483" sldId="2147483666"/>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3075436703" sldId="2147483667"/>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3594698991" sldId="2147483668"/>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1323298720" sldId="2147483669"/>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4132743860" sldId="2147483670"/>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3442120988" sldId="2147483671"/>
          </pc:sldLayoutMkLst>
        </pc:sldLayoutChg>
        <pc:sldLayoutChg chg="add del">
          <pc:chgData name="Josh Sutcliffe (Student)" userId="ad06cd26-c2f3-46d2-b6b3-e2d350aa8758" providerId="ADAL" clId="{884C9E02-67CB-D847-BF50-933DAEB0D036}" dt="2021-03-01T14:25:53.299" v="77" actId="26606"/>
          <pc:sldLayoutMkLst>
            <pc:docMk/>
            <pc:sldMasterMk cId="2279988456" sldId="2147483673"/>
            <pc:sldLayoutMk cId="1229032032" sldId="2147483672"/>
          </pc:sldLayoutMkLst>
        </pc:sldLayoutChg>
      </pc:sldMasterChg>
      <pc:sldMasterChg chg="add addSldLayout">
        <pc:chgData name="Josh Sutcliffe (Student)" userId="ad06cd26-c2f3-46d2-b6b3-e2d350aa8758" providerId="ADAL" clId="{884C9E02-67CB-D847-BF50-933DAEB0D036}" dt="2021-03-01T14:25:53.299" v="77" actId="26606"/>
        <pc:sldMasterMkLst>
          <pc:docMk/>
          <pc:sldMasterMk cId="1648519729" sldId="2147483710"/>
        </pc:sldMasterMkLst>
        <pc:sldLayoutChg chg="add">
          <pc:chgData name="Josh Sutcliffe (Student)" userId="ad06cd26-c2f3-46d2-b6b3-e2d350aa8758" providerId="ADAL" clId="{884C9E02-67CB-D847-BF50-933DAEB0D036}" dt="2021-03-01T14:25:53.299" v="77" actId="26606"/>
          <pc:sldLayoutMkLst>
            <pc:docMk/>
            <pc:sldMasterMk cId="1648519729" sldId="2147483710"/>
            <pc:sldLayoutMk cId="3329618346" sldId="2147483699"/>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3904476677" sldId="2147483700"/>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3315568976" sldId="2147483701"/>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1182329587" sldId="2147483702"/>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1966911486" sldId="2147483703"/>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3728625146" sldId="2147483704"/>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2397109198" sldId="2147483705"/>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1906631256" sldId="2147483706"/>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2111755667" sldId="2147483707"/>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799690741" sldId="2147483708"/>
          </pc:sldLayoutMkLst>
        </pc:sldLayoutChg>
        <pc:sldLayoutChg chg="add">
          <pc:chgData name="Josh Sutcliffe (Student)" userId="ad06cd26-c2f3-46d2-b6b3-e2d350aa8758" providerId="ADAL" clId="{884C9E02-67CB-D847-BF50-933DAEB0D036}" dt="2021-03-01T14:25:53.299" v="77" actId="26606"/>
          <pc:sldLayoutMkLst>
            <pc:docMk/>
            <pc:sldMasterMk cId="1648519729" sldId="2147483710"/>
            <pc:sldLayoutMk cId="3686363653" sldId="2147483709"/>
          </pc:sldLayoutMkLst>
        </pc:sldLayoutChg>
      </pc:sldMasterChg>
      <pc:sldMasterChg chg="add del addSldLayout delSldLayout">
        <pc:chgData name="Josh Sutcliffe (Student)" userId="ad06cd26-c2f3-46d2-b6b3-e2d350aa8758" providerId="ADAL" clId="{884C9E02-67CB-D847-BF50-933DAEB0D036}" dt="2021-03-01T14:25:00.401" v="61" actId="26606"/>
        <pc:sldMasterMkLst>
          <pc:docMk/>
          <pc:sldMasterMk cId="1801974361" sldId="2147483739"/>
        </pc:sldMasterMkLst>
        <pc:sldLayoutChg chg="add del">
          <pc:chgData name="Josh Sutcliffe (Student)" userId="ad06cd26-c2f3-46d2-b6b3-e2d350aa8758" providerId="ADAL" clId="{884C9E02-67CB-D847-BF50-933DAEB0D036}" dt="2021-03-01T14:25:00.401" v="61" actId="26606"/>
          <pc:sldLayoutMkLst>
            <pc:docMk/>
            <pc:sldMasterMk cId="1801974361" sldId="2147483739"/>
            <pc:sldLayoutMk cId="3641883743" sldId="2147483728"/>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1676183924" sldId="2147483729"/>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1595746567" sldId="2147483730"/>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3310139901" sldId="2147483731"/>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2015308692" sldId="2147483732"/>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2683152812" sldId="2147483733"/>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2182874674" sldId="2147483734"/>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652396038" sldId="2147483735"/>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1645707978" sldId="2147483736"/>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3958021915" sldId="2147483737"/>
          </pc:sldLayoutMkLst>
        </pc:sldLayoutChg>
        <pc:sldLayoutChg chg="add del">
          <pc:chgData name="Josh Sutcliffe (Student)" userId="ad06cd26-c2f3-46d2-b6b3-e2d350aa8758" providerId="ADAL" clId="{884C9E02-67CB-D847-BF50-933DAEB0D036}" dt="2021-03-01T14:25:00.401" v="61" actId="26606"/>
          <pc:sldLayoutMkLst>
            <pc:docMk/>
            <pc:sldMasterMk cId="1801974361" sldId="2147483739"/>
            <pc:sldLayoutMk cId="2989653386" sldId="2147483738"/>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329618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799690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11175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904476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31556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82329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6691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68636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72862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397109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1/13/22</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0663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1/13/22</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51972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9" r:id="rId6"/>
    <p:sldLayoutId id="2147483704" r:id="rId7"/>
    <p:sldLayoutId id="2147483705" r:id="rId8"/>
    <p:sldLayoutId id="2147483706" r:id="rId9"/>
    <p:sldLayoutId id="2147483708" r:id="rId10"/>
    <p:sldLayoutId id="2147483707"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orms.gle/YP9V9ZwvNR2mZgho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orms.gle/DwQy5qg8xaYrvusU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1A8709-7B7F-9043-A463-E0F4CFD5C1ED}"/>
              </a:ext>
            </a:extLst>
          </p:cNvPr>
          <p:cNvSpPr>
            <a:spLocks noGrp="1"/>
          </p:cNvSpPr>
          <p:nvPr>
            <p:ph type="ctrTitle"/>
          </p:nvPr>
        </p:nvSpPr>
        <p:spPr>
          <a:xfrm>
            <a:off x="5604552" y="871758"/>
            <a:ext cx="5825448" cy="3871143"/>
          </a:xfrm>
        </p:spPr>
        <p:txBody>
          <a:bodyPr>
            <a:normAutofit/>
          </a:bodyPr>
          <a:lstStyle/>
          <a:p>
            <a:pPr>
              <a:lnSpc>
                <a:spcPct val="90000"/>
              </a:lnSpc>
            </a:pPr>
            <a:r>
              <a:rPr lang="en-US" b="1" u="sng" dirty="0"/>
              <a:t>Dundee University Sunday League Football Club AGM.</a:t>
            </a:r>
            <a:endParaRPr lang="en-US" b="1" u="sng"/>
          </a:p>
        </p:txBody>
      </p:sp>
      <p:sp>
        <p:nvSpPr>
          <p:cNvPr id="3" name="Subtitle 2">
            <a:extLst>
              <a:ext uri="{FF2B5EF4-FFF2-40B4-BE49-F238E27FC236}">
                <a16:creationId xmlns:a16="http://schemas.microsoft.com/office/drawing/2014/main" id="{39320A8C-B3AC-8B45-9B6A-730E92877C32}"/>
              </a:ext>
            </a:extLst>
          </p:cNvPr>
          <p:cNvSpPr>
            <a:spLocks noGrp="1"/>
          </p:cNvSpPr>
          <p:nvPr>
            <p:ph type="subTitle" idx="1"/>
          </p:nvPr>
        </p:nvSpPr>
        <p:spPr>
          <a:xfrm>
            <a:off x="5619964" y="4785543"/>
            <a:ext cx="5322013" cy="1005657"/>
          </a:xfrm>
        </p:spPr>
        <p:txBody>
          <a:bodyPr>
            <a:normAutofit/>
          </a:bodyPr>
          <a:lstStyle/>
          <a:p>
            <a:r>
              <a:rPr lang="en-US" dirty="0"/>
              <a:t>2020-21</a:t>
            </a:r>
          </a:p>
        </p:txBody>
      </p:sp>
      <p:pic>
        <p:nvPicPr>
          <p:cNvPr id="45" name="Picture 3" descr="Football ball in goal">
            <a:extLst>
              <a:ext uri="{FF2B5EF4-FFF2-40B4-BE49-F238E27FC236}">
                <a16:creationId xmlns:a16="http://schemas.microsoft.com/office/drawing/2014/main" id="{766F54E1-B1B1-4393-B791-41294B87470F}"/>
              </a:ext>
            </a:extLst>
          </p:cNvPr>
          <p:cNvPicPr>
            <a:picLocks noChangeAspect="1"/>
          </p:cNvPicPr>
          <p:nvPr/>
        </p:nvPicPr>
        <p:blipFill rotWithShape="1">
          <a:blip r:embed="rId2"/>
          <a:srcRect l="18275" r="34257" b="-1"/>
          <a:stretch/>
        </p:blipFill>
        <p:spPr>
          <a:xfrm>
            <a:off x="1" y="10"/>
            <a:ext cx="4876799" cy="6857989"/>
          </a:xfrm>
          <a:prstGeom prst="rect">
            <a:avLst/>
          </a:prstGeom>
        </p:spPr>
      </p:pic>
      <p:cxnSp>
        <p:nvCxnSpPr>
          <p:cNvPr id="56" name="Straight Connector 55">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42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EF5863-A6F6-C34F-A818-73C1C8445A3E}"/>
              </a:ext>
            </a:extLst>
          </p:cNvPr>
          <p:cNvSpPr>
            <a:spLocks noGrp="1"/>
          </p:cNvSpPr>
          <p:nvPr>
            <p:ph type="title"/>
          </p:nvPr>
        </p:nvSpPr>
        <p:spPr>
          <a:xfrm>
            <a:off x="5604552" y="715218"/>
            <a:ext cx="6246072" cy="3871143"/>
          </a:xfrm>
        </p:spPr>
        <p:txBody>
          <a:bodyPr vert="horz" lIns="91440" tIns="45720" rIns="91440" bIns="45720" rtlCol="0" anchor="t">
            <a:normAutofit/>
          </a:bodyPr>
          <a:lstStyle/>
          <a:p>
            <a:r>
              <a:rPr lang="en-US" sz="5400" dirty="0"/>
              <a:t>Committee Elections (2021-22).</a:t>
            </a:r>
          </a:p>
        </p:txBody>
      </p:sp>
      <p:sp>
        <p:nvSpPr>
          <p:cNvPr id="5" name="TextBox 4">
            <a:extLst>
              <a:ext uri="{FF2B5EF4-FFF2-40B4-BE49-F238E27FC236}">
                <a16:creationId xmlns:a16="http://schemas.microsoft.com/office/drawing/2014/main" id="{6B3FBA10-F9AC-994C-8F85-EDAB0BF907AB}"/>
              </a:ext>
            </a:extLst>
          </p:cNvPr>
          <p:cNvSpPr txBox="1"/>
          <p:nvPr/>
        </p:nvSpPr>
        <p:spPr>
          <a:xfrm>
            <a:off x="5604552" y="4807432"/>
            <a:ext cx="5322013" cy="1005657"/>
          </a:xfrm>
          <a:prstGeom prst="rect">
            <a:avLst/>
          </a:prstGeom>
        </p:spPr>
        <p:txBody>
          <a:bodyPr vert="horz" lIns="91440" tIns="45720" rIns="91440" bIns="45720" rtlCol="0" anchor="b">
            <a:noAutofit/>
          </a:bodyPr>
          <a:lstStyle/>
          <a:p>
            <a:pPr>
              <a:lnSpc>
                <a:spcPct val="110000"/>
              </a:lnSpc>
              <a:spcBef>
                <a:spcPts val="1000"/>
              </a:spcBef>
            </a:pPr>
            <a:r>
              <a:rPr lang="en-US" u="sng" dirty="0"/>
              <a:t>Note</a:t>
            </a:r>
            <a:r>
              <a:rPr lang="en-US" dirty="0"/>
              <a:t>:</a:t>
            </a:r>
          </a:p>
          <a:p>
            <a:pPr marL="285750" indent="-285750">
              <a:lnSpc>
                <a:spcPct val="110000"/>
              </a:lnSpc>
              <a:spcBef>
                <a:spcPts val="1000"/>
              </a:spcBef>
              <a:buFontTx/>
              <a:buChar char="-"/>
            </a:pPr>
            <a:r>
              <a:rPr lang="en-US" dirty="0"/>
              <a:t>Can still vote for R.O.N (Re-open Nominations) if you feel candidate is unfit for their position.</a:t>
            </a:r>
          </a:p>
          <a:p>
            <a:pPr marL="285750" indent="-285750">
              <a:lnSpc>
                <a:spcPct val="110000"/>
              </a:lnSpc>
              <a:spcBef>
                <a:spcPts val="1000"/>
              </a:spcBef>
              <a:buFontTx/>
              <a:buChar char="-"/>
            </a:pPr>
            <a:r>
              <a:rPr lang="en-US" dirty="0"/>
              <a:t>Candidates will have no more than 2 minutes to deliver a speech on why they are suitable for the role.</a:t>
            </a:r>
          </a:p>
          <a:p>
            <a:pPr marL="285750" indent="-285750">
              <a:lnSpc>
                <a:spcPct val="110000"/>
              </a:lnSpc>
              <a:spcBef>
                <a:spcPts val="1000"/>
              </a:spcBef>
              <a:buFontTx/>
              <a:buChar char="-"/>
            </a:pPr>
            <a:r>
              <a:rPr lang="en-US" dirty="0"/>
              <a:t>Voting Link - </a:t>
            </a:r>
            <a:r>
              <a:rPr lang="en-US" dirty="0">
                <a:hlinkClick r:id="rId2"/>
              </a:rPr>
              <a:t>https://forms.gle/YP9V9ZwvNR2mZgho8</a:t>
            </a:r>
            <a:r>
              <a:rPr lang="en-US" dirty="0"/>
              <a:t>.</a:t>
            </a:r>
          </a:p>
          <a:p>
            <a:pPr>
              <a:lnSpc>
                <a:spcPct val="110000"/>
              </a:lnSpc>
              <a:spcBef>
                <a:spcPts val="1000"/>
              </a:spcBef>
            </a:pPr>
            <a:endParaRPr lang="en-US" dirty="0"/>
          </a:p>
        </p:txBody>
      </p:sp>
      <p:cxnSp>
        <p:nvCxnSpPr>
          <p:cNvPr id="27" name="Straight Connector 26">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2D25EAD-D6C5-3843-881C-39F99CAF43CD}"/>
              </a:ext>
            </a:extLst>
          </p:cNvPr>
          <p:cNvSpPr txBox="1"/>
          <p:nvPr/>
        </p:nvSpPr>
        <p:spPr>
          <a:xfrm>
            <a:off x="262128" y="715218"/>
            <a:ext cx="3710694" cy="5324535"/>
          </a:xfrm>
          <a:prstGeom prst="rect">
            <a:avLst/>
          </a:prstGeom>
          <a:noFill/>
        </p:spPr>
        <p:txBody>
          <a:bodyPr wrap="square" rtlCol="0">
            <a:spAutoFit/>
          </a:bodyPr>
          <a:lstStyle/>
          <a:p>
            <a:pPr>
              <a:spcAft>
                <a:spcPts val="600"/>
              </a:spcAft>
            </a:pPr>
            <a:r>
              <a:rPr lang="en-US" u="sng" dirty="0"/>
              <a:t>Nominations</a:t>
            </a:r>
            <a:r>
              <a:rPr lang="en-US" dirty="0"/>
              <a:t>:</a:t>
            </a:r>
          </a:p>
          <a:p>
            <a:pPr>
              <a:spcAft>
                <a:spcPts val="600"/>
              </a:spcAft>
            </a:pPr>
            <a:r>
              <a:rPr lang="en-US" b="1" dirty="0"/>
              <a:t>President:</a:t>
            </a:r>
          </a:p>
          <a:p>
            <a:pPr marL="285750" indent="-285750">
              <a:spcAft>
                <a:spcPts val="600"/>
              </a:spcAft>
              <a:buFontTx/>
              <a:buChar char="-"/>
            </a:pPr>
            <a:r>
              <a:rPr lang="en-US" dirty="0"/>
              <a:t>‘A’</a:t>
            </a:r>
          </a:p>
          <a:p>
            <a:pPr>
              <a:spcAft>
                <a:spcPts val="600"/>
              </a:spcAft>
            </a:pPr>
            <a:r>
              <a:rPr lang="en-US" b="1" dirty="0"/>
              <a:t>Vice-President</a:t>
            </a:r>
            <a:r>
              <a:rPr lang="en-US" dirty="0"/>
              <a:t>:</a:t>
            </a:r>
          </a:p>
          <a:p>
            <a:pPr marL="285750" indent="-285750">
              <a:spcAft>
                <a:spcPts val="600"/>
              </a:spcAft>
              <a:buFontTx/>
              <a:buChar char="-"/>
            </a:pPr>
            <a:r>
              <a:rPr lang="en-US" dirty="0"/>
              <a:t>‘B’.</a:t>
            </a:r>
          </a:p>
          <a:p>
            <a:pPr>
              <a:spcAft>
                <a:spcPts val="600"/>
              </a:spcAft>
            </a:pPr>
            <a:r>
              <a:rPr lang="en-US" b="1" dirty="0"/>
              <a:t>Treasurer</a:t>
            </a:r>
            <a:r>
              <a:rPr lang="en-US" dirty="0"/>
              <a:t>:</a:t>
            </a:r>
          </a:p>
          <a:p>
            <a:pPr marL="285750" indent="-285750">
              <a:spcAft>
                <a:spcPts val="600"/>
              </a:spcAft>
              <a:buFontTx/>
              <a:buChar char="-"/>
            </a:pPr>
            <a:r>
              <a:rPr lang="en-US" dirty="0"/>
              <a:t>‘C’.</a:t>
            </a:r>
          </a:p>
          <a:p>
            <a:pPr>
              <a:spcAft>
                <a:spcPts val="600"/>
              </a:spcAft>
            </a:pPr>
            <a:r>
              <a:rPr lang="en-US" b="1" dirty="0"/>
              <a:t>Secretary</a:t>
            </a:r>
            <a:r>
              <a:rPr lang="en-US" dirty="0"/>
              <a:t>:</a:t>
            </a:r>
          </a:p>
          <a:p>
            <a:pPr marL="285750" indent="-285750">
              <a:spcAft>
                <a:spcPts val="600"/>
              </a:spcAft>
              <a:buFontTx/>
              <a:buChar char="-"/>
            </a:pPr>
            <a:r>
              <a:rPr lang="en-US" dirty="0"/>
              <a:t>‘D’.</a:t>
            </a:r>
          </a:p>
          <a:p>
            <a:pPr>
              <a:spcAft>
                <a:spcPts val="600"/>
              </a:spcAft>
            </a:pPr>
            <a:r>
              <a:rPr lang="en-US" b="1" dirty="0"/>
              <a:t>Kit and Equipment Coordinator</a:t>
            </a:r>
            <a:r>
              <a:rPr lang="en-US" dirty="0"/>
              <a:t>:</a:t>
            </a:r>
          </a:p>
          <a:p>
            <a:pPr marL="285750" indent="-285750">
              <a:spcAft>
                <a:spcPts val="600"/>
              </a:spcAft>
              <a:buFontTx/>
              <a:buChar char="-"/>
            </a:pPr>
            <a:r>
              <a:rPr lang="en-US" dirty="0"/>
              <a:t>‘E’.</a:t>
            </a:r>
          </a:p>
          <a:p>
            <a:pPr>
              <a:spcAft>
                <a:spcPts val="600"/>
              </a:spcAft>
            </a:pPr>
            <a:r>
              <a:rPr lang="en-US" b="1" dirty="0"/>
              <a:t>Junior Social Secretary</a:t>
            </a:r>
            <a:r>
              <a:rPr lang="en-US" dirty="0"/>
              <a:t>:</a:t>
            </a:r>
          </a:p>
          <a:p>
            <a:pPr marL="285750" indent="-285750">
              <a:spcAft>
                <a:spcPts val="600"/>
              </a:spcAft>
              <a:buFontTx/>
              <a:buChar char="-"/>
            </a:pPr>
            <a:r>
              <a:rPr lang="en-US" dirty="0"/>
              <a:t>’F.</a:t>
            </a:r>
          </a:p>
          <a:p>
            <a:pPr>
              <a:spcAft>
                <a:spcPts val="600"/>
              </a:spcAft>
            </a:pPr>
            <a:r>
              <a:rPr lang="en-US" b="1" dirty="0"/>
              <a:t>Senior Social Secretary</a:t>
            </a:r>
            <a:r>
              <a:rPr lang="en-US" dirty="0"/>
              <a:t>:</a:t>
            </a:r>
          </a:p>
          <a:p>
            <a:pPr marL="285750" indent="-285750">
              <a:spcAft>
                <a:spcPts val="600"/>
              </a:spcAft>
              <a:buFontTx/>
              <a:buChar char="-"/>
            </a:pPr>
            <a:r>
              <a:rPr lang="en-US" dirty="0"/>
              <a:t>‘G.’</a:t>
            </a:r>
          </a:p>
        </p:txBody>
      </p:sp>
    </p:spTree>
    <p:extLst>
      <p:ext uri="{BB962C8B-B14F-4D97-AF65-F5344CB8AC3E}">
        <p14:creationId xmlns:p14="http://schemas.microsoft.com/office/powerpoint/2010/main" val="121573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A0F9B3-9947-3B45-803B-BB4DFB74734D}"/>
              </a:ext>
            </a:extLst>
          </p:cNvPr>
          <p:cNvSpPr>
            <a:spLocks noGrp="1"/>
          </p:cNvSpPr>
          <p:nvPr>
            <p:ph type="title"/>
          </p:nvPr>
        </p:nvSpPr>
        <p:spPr>
          <a:xfrm>
            <a:off x="5604552" y="871758"/>
            <a:ext cx="5825448" cy="3871143"/>
          </a:xfrm>
        </p:spPr>
        <p:txBody>
          <a:bodyPr vert="horz" lIns="91440" tIns="45720" rIns="91440" bIns="45720" rtlCol="0" anchor="t">
            <a:normAutofit/>
          </a:bodyPr>
          <a:lstStyle/>
          <a:p>
            <a:r>
              <a:rPr lang="en-US" sz="5400"/>
              <a:t>Results.</a:t>
            </a:r>
          </a:p>
        </p:txBody>
      </p:sp>
      <p:pic>
        <p:nvPicPr>
          <p:cNvPr id="4" name="Picture 3" descr="Magnifying glass showing decling performance">
            <a:extLst>
              <a:ext uri="{FF2B5EF4-FFF2-40B4-BE49-F238E27FC236}">
                <a16:creationId xmlns:a16="http://schemas.microsoft.com/office/drawing/2014/main" id="{DFD404BD-137A-4222-8762-CC42F33115BB}"/>
              </a:ext>
            </a:extLst>
          </p:cNvPr>
          <p:cNvPicPr>
            <a:picLocks noChangeAspect="1"/>
          </p:cNvPicPr>
          <p:nvPr/>
        </p:nvPicPr>
        <p:blipFill rotWithShape="1">
          <a:blip r:embed="rId2"/>
          <a:srcRect l="10985" r="41548" b="-1"/>
          <a:stretch/>
        </p:blipFill>
        <p:spPr>
          <a:xfrm>
            <a:off x="1" y="10"/>
            <a:ext cx="4876799" cy="6857989"/>
          </a:xfrm>
          <a:prstGeom prst="rect">
            <a:avLst/>
          </a:prstGeom>
        </p:spPr>
      </p:pic>
      <p:cxnSp>
        <p:nvCxnSpPr>
          <p:cNvPr id="14" name="Straight Connector 13">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6505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8967C2-EDB7-4E4B-9CFB-9A3E3B24A167}"/>
              </a:ext>
            </a:extLst>
          </p:cNvPr>
          <p:cNvSpPr>
            <a:spLocks noGrp="1"/>
          </p:cNvSpPr>
          <p:nvPr>
            <p:ph type="title"/>
          </p:nvPr>
        </p:nvSpPr>
        <p:spPr>
          <a:xfrm>
            <a:off x="695324" y="615918"/>
            <a:ext cx="2152103" cy="4272816"/>
          </a:xfrm>
        </p:spPr>
        <p:txBody>
          <a:bodyPr>
            <a:normAutofit/>
          </a:bodyPr>
          <a:lstStyle/>
          <a:p>
            <a:r>
              <a:rPr lang="en-US" sz="2400" dirty="0"/>
              <a:t>Agenda</a:t>
            </a:r>
          </a:p>
        </p:txBody>
      </p:sp>
      <p:cxnSp>
        <p:nvCxnSpPr>
          <p:cNvPr id="18" name="Straight Connector 9">
            <a:extLst>
              <a:ext uri="{FF2B5EF4-FFF2-40B4-BE49-F238E27FC236}">
                <a16:creationId xmlns:a16="http://schemas.microsoft.com/office/drawing/2014/main" id="{057DD543-A5CD-4348-8624-8B4E57DB5F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28265" y="723900"/>
            <a:ext cx="0" cy="5410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17148C-F792-B144-9C78-16499455EF69}"/>
              </a:ext>
            </a:extLst>
          </p:cNvPr>
          <p:cNvSpPr>
            <a:spLocks noGrp="1"/>
          </p:cNvSpPr>
          <p:nvPr>
            <p:ph idx="1"/>
          </p:nvPr>
        </p:nvSpPr>
        <p:spPr>
          <a:xfrm>
            <a:off x="3918180" y="538843"/>
            <a:ext cx="7518024" cy="5758071"/>
          </a:xfrm>
        </p:spPr>
        <p:txBody>
          <a:bodyPr>
            <a:normAutofit/>
          </a:bodyPr>
          <a:lstStyle/>
          <a:p>
            <a:r>
              <a:rPr lang="en-US" sz="4000" dirty="0"/>
              <a:t>Financial Report (2020-21).</a:t>
            </a:r>
          </a:p>
          <a:p>
            <a:r>
              <a:rPr lang="en-US" sz="4000" dirty="0"/>
              <a:t>Constitutional Amendments.</a:t>
            </a:r>
          </a:p>
          <a:p>
            <a:r>
              <a:rPr lang="en-US" sz="4000" dirty="0"/>
              <a:t>Committee Elections (2021-22).</a:t>
            </a:r>
          </a:p>
        </p:txBody>
      </p:sp>
    </p:spTree>
    <p:extLst>
      <p:ext uri="{BB962C8B-B14F-4D97-AF65-F5344CB8AC3E}">
        <p14:creationId xmlns:p14="http://schemas.microsoft.com/office/powerpoint/2010/main" val="2419638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ph on document with pen">
            <a:extLst>
              <a:ext uri="{FF2B5EF4-FFF2-40B4-BE49-F238E27FC236}">
                <a16:creationId xmlns:a16="http://schemas.microsoft.com/office/drawing/2014/main" id="{7E30B292-A294-432E-BAFD-3C7CD44C22AA}"/>
              </a:ext>
            </a:extLst>
          </p:cNvPr>
          <p:cNvPicPr>
            <a:picLocks noChangeAspect="1"/>
          </p:cNvPicPr>
          <p:nvPr/>
        </p:nvPicPr>
        <p:blipFill rotWithShape="1">
          <a:blip r:embed="rId2"/>
          <a:srcRect t="1510" b="14220"/>
          <a:stretch/>
        </p:blipFill>
        <p:spPr>
          <a:xfrm>
            <a:off x="20" y="10"/>
            <a:ext cx="12191980" cy="6857990"/>
          </a:xfrm>
          <a:prstGeom prst="rect">
            <a:avLst/>
          </a:prstGeom>
        </p:spPr>
      </p:pic>
      <p:sp>
        <p:nvSpPr>
          <p:cNvPr id="15" name="Rectangle 14">
            <a:extLst>
              <a:ext uri="{FF2B5EF4-FFF2-40B4-BE49-F238E27FC236}">
                <a16:creationId xmlns:a16="http://schemas.microsoft.com/office/drawing/2014/main" id="{6BB6B482-ACCA-4938-8AEA-49D525C172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6905" y="46904"/>
            <a:ext cx="6865150" cy="6771342"/>
          </a:xfrm>
          <a:prstGeom prst="rect">
            <a:avLst/>
          </a:prstGeom>
          <a:gradFill>
            <a:gsLst>
              <a:gs pos="42000">
                <a:srgbClr val="000000">
                  <a:alpha val="18000"/>
                </a:srgbClr>
              </a:gs>
              <a:gs pos="0">
                <a:srgbClr val="000000">
                  <a:alpha val="0"/>
                </a:srgbClr>
              </a:gs>
              <a:gs pos="100000">
                <a:srgbClr val="000000">
                  <a:alpha val="39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C5C91F3-E2B5-EE4F-9FC1-561A6A0965F7}"/>
              </a:ext>
            </a:extLst>
          </p:cNvPr>
          <p:cNvSpPr>
            <a:spLocks noGrp="1"/>
          </p:cNvSpPr>
          <p:nvPr>
            <p:ph type="title"/>
          </p:nvPr>
        </p:nvSpPr>
        <p:spPr>
          <a:xfrm>
            <a:off x="695323" y="2244909"/>
            <a:ext cx="4693473" cy="3954040"/>
          </a:xfrm>
        </p:spPr>
        <p:txBody>
          <a:bodyPr vert="horz" lIns="91440" tIns="45720" rIns="91440" bIns="45720" rtlCol="0" anchor="b">
            <a:normAutofit/>
          </a:bodyPr>
          <a:lstStyle/>
          <a:p>
            <a:r>
              <a:rPr lang="en-US" sz="5400" dirty="0">
                <a:solidFill>
                  <a:srgbClr val="FFFFFF"/>
                </a:solidFill>
              </a:rPr>
              <a:t>Financial Report</a:t>
            </a:r>
          </a:p>
        </p:txBody>
      </p:sp>
      <p:cxnSp>
        <p:nvCxnSpPr>
          <p:cNvPr id="17" name="Straight Connector 16">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1447800"/>
            <a:ext cx="1638300" cy="0"/>
          </a:xfrm>
          <a:prstGeom prst="line">
            <a:avLst/>
          </a:prstGeom>
          <a:ln w="44450">
            <a:solidFill>
              <a:srgbClr val="FFFFFF"/>
            </a:solidFill>
          </a:ln>
          <a:effectLst>
            <a:outerShdw blurRad="50800" dist="38100" dir="2700000" algn="tl" rotWithShape="0">
              <a:prstClr val="black">
                <a:alpha val="13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02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able&#10;&#10;Description automatically generated">
            <a:extLst>
              <a:ext uri="{FF2B5EF4-FFF2-40B4-BE49-F238E27FC236}">
                <a16:creationId xmlns:a16="http://schemas.microsoft.com/office/drawing/2014/main" id="{22A63EB5-1822-334C-B053-8052AF1BE316}"/>
              </a:ext>
            </a:extLst>
          </p:cNvPr>
          <p:cNvPicPr>
            <a:picLocks noChangeAspect="1"/>
          </p:cNvPicPr>
          <p:nvPr/>
        </p:nvPicPr>
        <p:blipFill>
          <a:blip r:embed="rId2"/>
          <a:stretch>
            <a:fillRect/>
          </a:stretch>
        </p:blipFill>
        <p:spPr>
          <a:xfrm>
            <a:off x="759824" y="776613"/>
            <a:ext cx="10735294" cy="5348613"/>
          </a:xfrm>
          <a:prstGeom prst="rect">
            <a:avLst/>
          </a:prstGeom>
        </p:spPr>
      </p:pic>
    </p:spTree>
    <p:extLst>
      <p:ext uri="{BB962C8B-B14F-4D97-AF65-F5344CB8AC3E}">
        <p14:creationId xmlns:p14="http://schemas.microsoft.com/office/powerpoint/2010/main" val="418091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357779-2088-1B4F-9D20-FFF4AA98A009}"/>
              </a:ext>
            </a:extLst>
          </p:cNvPr>
          <p:cNvSpPr>
            <a:spLocks noGrp="1"/>
          </p:cNvSpPr>
          <p:nvPr>
            <p:ph type="title"/>
          </p:nvPr>
        </p:nvSpPr>
        <p:spPr>
          <a:xfrm>
            <a:off x="700635" y="922096"/>
            <a:ext cx="10691265" cy="1371030"/>
          </a:xfrm>
        </p:spPr>
        <p:txBody>
          <a:bodyPr>
            <a:normAutofit/>
          </a:bodyPr>
          <a:lstStyle/>
          <a:p>
            <a:r>
              <a:rPr lang="en-US" dirty="0"/>
              <a:t>Overview:</a:t>
            </a:r>
          </a:p>
        </p:txBody>
      </p:sp>
      <p:cxnSp>
        <p:nvCxnSpPr>
          <p:cNvPr id="15" name="Straight Connector 9">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8638"/>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3AC5FD6-63CA-8948-9244-8976F2F25B98}"/>
              </a:ext>
            </a:extLst>
          </p:cNvPr>
          <p:cNvSpPr>
            <a:spLocks noGrp="1"/>
          </p:cNvSpPr>
          <p:nvPr>
            <p:ph idx="1"/>
          </p:nvPr>
        </p:nvSpPr>
        <p:spPr>
          <a:xfrm>
            <a:off x="700635" y="1855850"/>
            <a:ext cx="10734675" cy="3943351"/>
          </a:xfrm>
        </p:spPr>
        <p:txBody>
          <a:bodyPr>
            <a:normAutofit/>
          </a:bodyPr>
          <a:lstStyle/>
          <a:p>
            <a:pPr marL="0" indent="0">
              <a:buNone/>
            </a:pPr>
            <a:r>
              <a:rPr lang="en-US" dirty="0"/>
              <a:t>Began the year with £156.32.</a:t>
            </a:r>
            <a:br>
              <a:rPr lang="en-US" dirty="0"/>
            </a:br>
            <a:r>
              <a:rPr lang="en-US" dirty="0"/>
              <a:t>- £106.32 was carried over from previous year + £50 DUSA Starter Pack.</a:t>
            </a:r>
          </a:p>
          <a:p>
            <a:pPr marL="0" indent="0">
              <a:buNone/>
            </a:pPr>
            <a:r>
              <a:rPr lang="en-US" dirty="0"/>
              <a:t>Memberships (01/09/2020– 01/03/2021):</a:t>
            </a:r>
            <a:br>
              <a:rPr lang="en-US" dirty="0"/>
            </a:br>
            <a:r>
              <a:rPr lang="en-US" dirty="0"/>
              <a:t>- Received 38 signups - £323.28. </a:t>
            </a:r>
            <a:br>
              <a:rPr lang="en-US" dirty="0"/>
            </a:br>
            <a:r>
              <a:rPr lang="en-US" dirty="0"/>
              <a:t>- But we have over 60+ players registered on the </a:t>
            </a:r>
            <a:r>
              <a:rPr lang="en-US" dirty="0" err="1"/>
              <a:t>teamsheets</a:t>
            </a:r>
            <a:r>
              <a:rPr lang="en-US" dirty="0"/>
              <a:t>.</a:t>
            </a:r>
            <a:br>
              <a:rPr lang="en-US" dirty="0"/>
            </a:br>
            <a:r>
              <a:rPr lang="en-US" dirty="0"/>
              <a:t>- This number is expected to rise with the initiation of the AGM.</a:t>
            </a:r>
          </a:p>
          <a:p>
            <a:pPr marL="0" indent="0">
              <a:buNone/>
            </a:pPr>
            <a:r>
              <a:rPr lang="en-US" dirty="0"/>
              <a:t>Ending 2020-21 Academic Year with £454.55.</a:t>
            </a:r>
          </a:p>
        </p:txBody>
      </p:sp>
    </p:spTree>
    <p:extLst>
      <p:ext uri="{BB962C8B-B14F-4D97-AF65-F5344CB8AC3E}">
        <p14:creationId xmlns:p14="http://schemas.microsoft.com/office/powerpoint/2010/main" val="462522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04D74-62F4-1541-A4A6-1FDB458402B9}"/>
              </a:ext>
            </a:extLst>
          </p:cNvPr>
          <p:cNvSpPr>
            <a:spLocks noGrp="1"/>
          </p:cNvSpPr>
          <p:nvPr>
            <p:ph type="title"/>
          </p:nvPr>
        </p:nvSpPr>
        <p:spPr/>
        <p:txBody>
          <a:bodyPr/>
          <a:lstStyle/>
          <a:p>
            <a:r>
              <a:rPr lang="en-US" dirty="0"/>
              <a:t>Kit Drive:</a:t>
            </a:r>
          </a:p>
        </p:txBody>
      </p:sp>
      <p:sp>
        <p:nvSpPr>
          <p:cNvPr id="3" name="Content Placeholder 2">
            <a:extLst>
              <a:ext uri="{FF2B5EF4-FFF2-40B4-BE49-F238E27FC236}">
                <a16:creationId xmlns:a16="http://schemas.microsoft.com/office/drawing/2014/main" id="{D9A38345-B1B3-C145-BF3A-8EBA8DEA8CBB}"/>
              </a:ext>
            </a:extLst>
          </p:cNvPr>
          <p:cNvSpPr>
            <a:spLocks noGrp="1"/>
          </p:cNvSpPr>
          <p:nvPr>
            <p:ph idx="1"/>
          </p:nvPr>
        </p:nvSpPr>
        <p:spPr>
          <a:xfrm>
            <a:off x="700634" y="1772426"/>
            <a:ext cx="10691265" cy="3636088"/>
          </a:xfrm>
        </p:spPr>
        <p:txBody>
          <a:bodyPr>
            <a:normAutofit fontScale="92500" lnSpcReduction="20000"/>
          </a:bodyPr>
          <a:lstStyle/>
          <a:p>
            <a:pPr marL="0" indent="0">
              <a:buNone/>
            </a:pPr>
            <a:r>
              <a:rPr lang="en-US" u="sng" dirty="0"/>
              <a:t>Overall Cost - £1,357.</a:t>
            </a:r>
          </a:p>
          <a:p>
            <a:pPr marL="0" indent="0">
              <a:buNone/>
            </a:pPr>
            <a:r>
              <a:rPr lang="en-US" dirty="0"/>
              <a:t>Purchased 25 Snoods for £</a:t>
            </a:r>
            <a:r>
              <a:rPr lang="en-US"/>
              <a:t>125 (£5pp) and </a:t>
            </a:r>
            <a:r>
              <a:rPr lang="en-US" dirty="0"/>
              <a:t>sold 19 for a profit of £1 (£6pp).</a:t>
            </a:r>
            <a:br>
              <a:rPr lang="en-US" dirty="0"/>
            </a:br>
            <a:r>
              <a:rPr lang="en-US" dirty="0"/>
              <a:t>- Made a loss of £11 but club retains 6 snoods for match awards.</a:t>
            </a:r>
          </a:p>
          <a:p>
            <a:pPr marL="0" indent="0">
              <a:buNone/>
            </a:pPr>
            <a:r>
              <a:rPr lang="en-US" dirty="0"/>
              <a:t>Purchased 19 Match Tops for £342 and sold at cost (£18pp).</a:t>
            </a:r>
          </a:p>
          <a:p>
            <a:pPr marL="0" indent="0">
              <a:buNone/>
            </a:pPr>
            <a:r>
              <a:rPr lang="en-US" dirty="0"/>
              <a:t>Purchased 15 Tracksuits for £525 and sold at cost (£35pp).</a:t>
            </a:r>
          </a:p>
          <a:p>
            <a:pPr marL="0" indent="0">
              <a:buNone/>
            </a:pPr>
            <a:r>
              <a:rPr lang="en-US" dirty="0"/>
              <a:t>Purchased 16 Jumpers for £496 and sold at cost (£31pp).</a:t>
            </a:r>
          </a:p>
          <a:p>
            <a:pPr marL="0" indent="0">
              <a:buNone/>
            </a:pPr>
            <a:endParaRPr lang="en-US" dirty="0"/>
          </a:p>
          <a:p>
            <a:pPr marL="0" indent="0">
              <a:buNone/>
            </a:pPr>
            <a:r>
              <a:rPr lang="en-US" dirty="0"/>
              <a:t>Received no complaints as to quality of kit and we are eager to retain our relationship with the supplier.</a:t>
            </a:r>
          </a:p>
          <a:p>
            <a:pPr marL="0" indent="0">
              <a:buNone/>
            </a:pPr>
            <a:endParaRPr lang="en-US" dirty="0"/>
          </a:p>
        </p:txBody>
      </p:sp>
    </p:spTree>
    <p:extLst>
      <p:ext uri="{BB962C8B-B14F-4D97-AF65-F5344CB8AC3E}">
        <p14:creationId xmlns:p14="http://schemas.microsoft.com/office/powerpoint/2010/main" val="148408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C16D6-5C66-A544-8304-84A161342ACB}"/>
              </a:ext>
            </a:extLst>
          </p:cNvPr>
          <p:cNvSpPr>
            <a:spLocks noGrp="1"/>
          </p:cNvSpPr>
          <p:nvPr>
            <p:ph type="title"/>
          </p:nvPr>
        </p:nvSpPr>
        <p:spPr/>
        <p:txBody>
          <a:bodyPr/>
          <a:lstStyle/>
          <a:p>
            <a:r>
              <a:rPr lang="en-US" dirty="0"/>
              <a:t>Equipment:</a:t>
            </a:r>
          </a:p>
        </p:txBody>
      </p:sp>
      <p:sp>
        <p:nvSpPr>
          <p:cNvPr id="3" name="Content Placeholder 2">
            <a:extLst>
              <a:ext uri="{FF2B5EF4-FFF2-40B4-BE49-F238E27FC236}">
                <a16:creationId xmlns:a16="http://schemas.microsoft.com/office/drawing/2014/main" id="{434B21BF-18B7-CD4B-85CB-6E0080CAD499}"/>
              </a:ext>
            </a:extLst>
          </p:cNvPr>
          <p:cNvSpPr>
            <a:spLocks noGrp="1"/>
          </p:cNvSpPr>
          <p:nvPr>
            <p:ph idx="1"/>
          </p:nvPr>
        </p:nvSpPr>
        <p:spPr>
          <a:xfrm>
            <a:off x="700634" y="1633024"/>
            <a:ext cx="10691265" cy="4475167"/>
          </a:xfrm>
        </p:spPr>
        <p:txBody>
          <a:bodyPr/>
          <a:lstStyle/>
          <a:p>
            <a:pPr marL="0" indent="0">
              <a:buNone/>
            </a:pPr>
            <a:r>
              <a:rPr lang="en-US" dirty="0"/>
              <a:t>Initial Expenditure of £100 in November to secure:</a:t>
            </a:r>
            <a:br>
              <a:rPr lang="en-US" dirty="0"/>
            </a:br>
            <a:r>
              <a:rPr lang="en-US" dirty="0"/>
              <a:t>- Nets x 2, pegs x 20 and clips x 50.</a:t>
            </a:r>
            <a:br>
              <a:rPr lang="en-US" dirty="0"/>
            </a:br>
            <a:r>
              <a:rPr lang="en-US" dirty="0"/>
              <a:t>- First Aid kits, thermometers and </a:t>
            </a:r>
            <a:r>
              <a:rPr lang="en-US" dirty="0" err="1"/>
              <a:t>sanitiser</a:t>
            </a:r>
            <a:r>
              <a:rPr lang="en-US" dirty="0"/>
              <a:t> wipes x 2.</a:t>
            </a:r>
          </a:p>
          <a:p>
            <a:pPr marL="0" indent="0">
              <a:buNone/>
            </a:pPr>
            <a:r>
              <a:rPr lang="en-US" dirty="0"/>
              <a:t>Due to the pandemic, we have had no reason nor a chance to spend club funds elsewhere. However, we received a successful funding application from DUSA December for £415. This has allowed us to purchase:</a:t>
            </a:r>
          </a:p>
          <a:p>
            <a:pPr marL="0" indent="0">
              <a:buNone/>
            </a:pPr>
            <a:r>
              <a:rPr lang="en-US" dirty="0"/>
              <a:t>- League Fee’s and Insurance for the Midlands Amateur Football Association.</a:t>
            </a:r>
          </a:p>
          <a:p>
            <a:pPr marL="0" indent="0">
              <a:buNone/>
            </a:pPr>
            <a:endParaRPr lang="en-US" dirty="0"/>
          </a:p>
        </p:txBody>
      </p:sp>
    </p:spTree>
    <p:extLst>
      <p:ext uri="{BB962C8B-B14F-4D97-AF65-F5344CB8AC3E}">
        <p14:creationId xmlns:p14="http://schemas.microsoft.com/office/powerpoint/2010/main" val="461004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3" name="Straight Connector 42">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7" name="Rectangle 46">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4B153B-5A41-E040-AD74-88CE39676F15}"/>
              </a:ext>
            </a:extLst>
          </p:cNvPr>
          <p:cNvSpPr>
            <a:spLocks noGrp="1"/>
          </p:cNvSpPr>
          <p:nvPr>
            <p:ph type="title"/>
          </p:nvPr>
        </p:nvSpPr>
        <p:spPr>
          <a:xfrm>
            <a:off x="647700" y="871759"/>
            <a:ext cx="10306812" cy="1139917"/>
          </a:xfrm>
        </p:spPr>
        <p:txBody>
          <a:bodyPr vert="horz" lIns="91440" tIns="45720" rIns="91440" bIns="45720" rtlCol="0" anchor="t">
            <a:normAutofit/>
          </a:bodyPr>
          <a:lstStyle/>
          <a:p>
            <a:r>
              <a:rPr lang="en-US" sz="5400" dirty="0"/>
              <a:t>Constitutional Amendments:</a:t>
            </a:r>
          </a:p>
        </p:txBody>
      </p:sp>
      <p:cxnSp>
        <p:nvCxnSpPr>
          <p:cNvPr id="49" name="Straight Connector 48">
            <a:extLst>
              <a:ext uri="{FF2B5EF4-FFF2-40B4-BE49-F238E27FC236}">
                <a16:creationId xmlns:a16="http://schemas.microsoft.com/office/drawing/2014/main" id="{21A926A9-9B62-48DD-A56E-C2E86029C2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7242161-6507-9B45-8CEC-EB5708BFA77D}"/>
              </a:ext>
            </a:extLst>
          </p:cNvPr>
          <p:cNvSpPr txBox="1"/>
          <p:nvPr/>
        </p:nvSpPr>
        <p:spPr>
          <a:xfrm>
            <a:off x="769620" y="2011676"/>
            <a:ext cx="10591800" cy="4524315"/>
          </a:xfrm>
          <a:prstGeom prst="rect">
            <a:avLst/>
          </a:prstGeom>
          <a:noFill/>
        </p:spPr>
        <p:txBody>
          <a:bodyPr wrap="square" rtlCol="0">
            <a:spAutoFit/>
          </a:bodyPr>
          <a:lstStyle/>
          <a:p>
            <a:r>
              <a:rPr lang="en-US" u="sng" dirty="0"/>
              <a:t>Aims</a:t>
            </a:r>
            <a:r>
              <a:rPr lang="en-US" dirty="0"/>
              <a:t>:</a:t>
            </a:r>
          </a:p>
          <a:p>
            <a:pPr marL="285750" indent="-285750">
              <a:buFontTx/>
              <a:buChar char="-"/>
            </a:pPr>
            <a:r>
              <a:rPr lang="en-US" dirty="0"/>
              <a:t>Put the roles of ’Kit and Equipment Coordinator’ and ‘Junior/Senior Social Secretary’ on an official footing.</a:t>
            </a:r>
          </a:p>
          <a:p>
            <a:pPr marL="285750" indent="-285750">
              <a:buFontTx/>
              <a:buChar char="-"/>
            </a:pPr>
            <a:r>
              <a:rPr lang="en-US" dirty="0"/>
              <a:t>Increase the diversity and openness of the society to all members regardless of age, ability or gender.</a:t>
            </a:r>
          </a:p>
          <a:p>
            <a:endParaRPr lang="en-US" dirty="0"/>
          </a:p>
          <a:p>
            <a:r>
              <a:rPr lang="en-US" u="sng" dirty="0"/>
              <a:t>Amendments</a:t>
            </a:r>
            <a:r>
              <a:rPr lang="en-US" dirty="0"/>
              <a:t>:</a:t>
            </a:r>
          </a:p>
          <a:p>
            <a:pPr marL="285750" indent="-285750">
              <a:buFontTx/>
              <a:buChar char="-"/>
            </a:pPr>
            <a:r>
              <a:rPr lang="en-US" dirty="0"/>
              <a:t>1.3(a) – Insert ‘age’ and ‘or gender’.</a:t>
            </a:r>
          </a:p>
          <a:p>
            <a:pPr marL="285750" indent="-285750">
              <a:buFontTx/>
              <a:buChar char="-"/>
            </a:pPr>
            <a:r>
              <a:rPr lang="en-US" dirty="0"/>
              <a:t>3.1 – Insert ‘a Kit and Equipment Coordinator, Junior Social Secretary and Senior Social Secretary’.</a:t>
            </a:r>
          </a:p>
          <a:p>
            <a:pPr marL="285750" indent="-285750">
              <a:buFontTx/>
              <a:buChar char="-"/>
            </a:pPr>
            <a:r>
              <a:rPr lang="en-US" dirty="0"/>
              <a:t>3.6 – Insert ‘3.6 The Kit and Equipment Coordinator shall be responsible for the organization, maintenance and purchase of all Dundee University Sunday League Football Club attire and equipment’.</a:t>
            </a:r>
          </a:p>
          <a:p>
            <a:pPr marL="285750" indent="-285750">
              <a:buFontTx/>
              <a:buChar char="-"/>
            </a:pPr>
            <a:r>
              <a:rPr lang="en-US" dirty="0"/>
              <a:t>3.7 – Insert ‘3.7 The Junior Social Secretary shall be responsible for the management of the social media pages and focusing on helping ensuring new members are welcomed into the community whilst supporting the Senior Social Secretary in their duties.</a:t>
            </a:r>
          </a:p>
          <a:p>
            <a:pPr marL="285750" indent="-285750">
              <a:buFontTx/>
              <a:buChar char="-"/>
            </a:pPr>
            <a:r>
              <a:rPr lang="en-US" dirty="0"/>
              <a:t>3.8 – Insert ’3.8 The Senior Social Secretary shall be responsible for the organisation of the end of season awards ceremony, large social events and working to ensure the club receives sponsorships.</a:t>
            </a:r>
          </a:p>
        </p:txBody>
      </p:sp>
    </p:spTree>
    <p:extLst>
      <p:ext uri="{BB962C8B-B14F-4D97-AF65-F5344CB8AC3E}">
        <p14:creationId xmlns:p14="http://schemas.microsoft.com/office/powerpoint/2010/main" val="462389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BE587-E47C-0A4F-B31B-75E80DF0C95C}"/>
              </a:ext>
            </a:extLst>
          </p:cNvPr>
          <p:cNvSpPr>
            <a:spLocks noGrp="1"/>
          </p:cNvSpPr>
          <p:nvPr>
            <p:ph type="title"/>
          </p:nvPr>
        </p:nvSpPr>
        <p:spPr/>
        <p:txBody>
          <a:bodyPr/>
          <a:lstStyle/>
          <a:p>
            <a:r>
              <a:rPr lang="en-US" dirty="0"/>
              <a:t>Voting Link:</a:t>
            </a:r>
          </a:p>
        </p:txBody>
      </p:sp>
      <p:sp>
        <p:nvSpPr>
          <p:cNvPr id="3" name="Content Placeholder 2">
            <a:extLst>
              <a:ext uri="{FF2B5EF4-FFF2-40B4-BE49-F238E27FC236}">
                <a16:creationId xmlns:a16="http://schemas.microsoft.com/office/drawing/2014/main" id="{7BC73407-C2BF-F144-B78D-00DC4E7845E0}"/>
              </a:ext>
            </a:extLst>
          </p:cNvPr>
          <p:cNvSpPr>
            <a:spLocks noGrp="1"/>
          </p:cNvSpPr>
          <p:nvPr>
            <p:ph idx="1"/>
          </p:nvPr>
        </p:nvSpPr>
        <p:spPr/>
        <p:txBody>
          <a:bodyPr/>
          <a:lstStyle/>
          <a:p>
            <a:pPr marL="0" indent="0">
              <a:buNone/>
            </a:pPr>
            <a:r>
              <a:rPr lang="en-US" dirty="0">
                <a:hlinkClick r:id="rId2"/>
              </a:rPr>
              <a:t>https://forms.gle/DwQy5qg8xaYrvusU9</a:t>
            </a:r>
            <a:endParaRPr lang="en-US" dirty="0"/>
          </a:p>
          <a:p>
            <a:pPr marL="0" indent="0">
              <a:buNone/>
            </a:pPr>
            <a:endParaRPr lang="en-US" dirty="0"/>
          </a:p>
        </p:txBody>
      </p:sp>
    </p:spTree>
    <p:extLst>
      <p:ext uri="{BB962C8B-B14F-4D97-AF65-F5344CB8AC3E}">
        <p14:creationId xmlns:p14="http://schemas.microsoft.com/office/powerpoint/2010/main" val="1761899636"/>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81</TotalTime>
  <Words>607</Words>
  <Application>Microsoft Macintosh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Calisto MT</vt:lpstr>
      <vt:lpstr>Univers Condensed</vt:lpstr>
      <vt:lpstr>ChronicleVTI</vt:lpstr>
      <vt:lpstr>Dundee University Sunday League Football Club AGM.</vt:lpstr>
      <vt:lpstr>Agenda</vt:lpstr>
      <vt:lpstr>Financial Report</vt:lpstr>
      <vt:lpstr>PowerPoint Presentation</vt:lpstr>
      <vt:lpstr>Overview:</vt:lpstr>
      <vt:lpstr>Kit Drive:</vt:lpstr>
      <vt:lpstr>Equipment:</vt:lpstr>
      <vt:lpstr>Constitutional Amendments:</vt:lpstr>
      <vt:lpstr>Voting Link:</vt:lpstr>
      <vt:lpstr>Committee Elections (2021-22).</vt:lpstr>
      <vt:lpstr>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Sutcliffe (Student)</dc:creator>
  <cp:lastModifiedBy>Josh Sutcliffe (Student)</cp:lastModifiedBy>
  <cp:revision>1</cp:revision>
  <dcterms:created xsi:type="dcterms:W3CDTF">2021-03-01T14:23:24Z</dcterms:created>
  <dcterms:modified xsi:type="dcterms:W3CDTF">2022-01-13T16:20:07Z</dcterms:modified>
</cp:coreProperties>
</file>